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3"/>
  </p:notesMasterIdLst>
  <p:sldIdLst>
    <p:sldId id="256" r:id="rId2"/>
    <p:sldId id="259" r:id="rId3"/>
    <p:sldId id="261" r:id="rId4"/>
    <p:sldId id="262" r:id="rId5"/>
    <p:sldId id="312" r:id="rId6"/>
    <p:sldId id="257" r:id="rId7"/>
    <p:sldId id="313" r:id="rId8"/>
    <p:sldId id="268" r:id="rId9"/>
    <p:sldId id="258" r:id="rId10"/>
    <p:sldId id="314" r:id="rId11"/>
    <p:sldId id="272" r:id="rId12"/>
    <p:sldId id="315" r:id="rId13"/>
    <p:sldId id="264" r:id="rId14"/>
    <p:sldId id="316" r:id="rId15"/>
    <p:sldId id="317" r:id="rId16"/>
    <p:sldId id="318" r:id="rId17"/>
    <p:sldId id="320" r:id="rId18"/>
    <p:sldId id="321" r:id="rId19"/>
    <p:sldId id="322" r:id="rId20"/>
    <p:sldId id="323" r:id="rId21"/>
    <p:sldId id="319" r:id="rId22"/>
  </p:sldIdLst>
  <p:sldSz cx="9144000" cy="5143500" type="screen16x9"/>
  <p:notesSz cx="6858000" cy="9144000"/>
  <p:embeddedFontLst>
    <p:embeddedFont>
      <p:font typeface="Arial Rounded MT Bold" panose="020F0704030504030204" pitchFamily="34" charset="77"/>
      <p:regular r:id="rId24"/>
    </p:embeddedFont>
    <p:embeddedFont>
      <p:font typeface="Bungee Shade" pitchFamily="2" charset="77"/>
      <p:regular r:id="rId25"/>
    </p:embeddedFont>
    <p:embeddedFont>
      <p:font typeface="Noto Sans Lisu" panose="020B0502040504020204" pitchFamily="34" charset="0"/>
      <p:regular r:id="rId26"/>
    </p:embeddedFont>
    <p:embeddedFont>
      <p:font typeface="Roboto Slab" pitchFamily="2" charset="0"/>
      <p:regular r:id="rId27"/>
      <p:bold r:id="rId28"/>
    </p:embeddedFont>
    <p:embeddedFont>
      <p:font typeface="Roboto Slab Light" panose="020F0302020204030204" pitchFamily="34" charset="0"/>
      <p:regular r:id="rId29"/>
      <p:bold r:id="rId30"/>
    </p:embeddedFont>
    <p:embeddedFont>
      <p:font typeface="Roboto Slab Medium" panose="020F0502020204030204" pitchFamily="34" charset="0"/>
      <p:regular r:id="rId31"/>
      <p:bold r:id="rId32"/>
    </p:embeddedFont>
    <p:embeddedFont>
      <p:font typeface="Sancreek" panose="02000803050000020003" pitchFamily="2" charset="77"/>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82">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71602D-6781-4664-B90D-5B9ABB215BDF}">
  <a:tblStyle styleId="{6771602D-6781-4664-B90D-5B9ABB215BD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64" autoAdjust="0"/>
    <p:restoredTop sz="94660"/>
  </p:normalViewPr>
  <p:slideViewPr>
    <p:cSldViewPr snapToGrid="0">
      <p:cViewPr varScale="1">
        <p:scale>
          <a:sx n="146" d="100"/>
          <a:sy n="146" d="100"/>
        </p:scale>
        <p:origin x="704" y="176"/>
      </p:cViewPr>
      <p:guideLst>
        <p:guide orient="horz" pos="58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12c3dff0312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12c3dff0312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12d04d466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12d04d466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12d04d466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12d04d466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710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bg-BG" dirty="0"/>
          </a:p>
        </p:txBody>
      </p:sp>
    </p:spTree>
    <p:extLst>
      <p:ext uri="{BB962C8B-B14F-4D97-AF65-F5344CB8AC3E}">
        <p14:creationId xmlns:p14="http://schemas.microsoft.com/office/powerpoint/2010/main" val="21093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2c5df021c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2c5df021c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12df36d9bd0_3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12df36d9bd0_3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12df36d9bd0_3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12df36d9bd0_3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12df36d9bd0_3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12df36d9bd0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0741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12df36d9bd0_3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12df36d9bd0_3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12df36d9bd0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12df36d9bd0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2df36d9bd0_3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2df36d9bd0_3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pic>
        <p:nvPicPr>
          <p:cNvPr id="143" name="Google Shape;143;p6"/>
          <p:cNvPicPr preferRelativeResize="0"/>
          <p:nvPr/>
        </p:nvPicPr>
        <p:blipFill>
          <a:blip r:embed="rId2">
            <a:alphaModFix amt="35000"/>
          </a:blip>
          <a:stretch>
            <a:fillRect/>
          </a:stretch>
        </p:blipFill>
        <p:spPr>
          <a:xfrm rot="10800000">
            <a:off x="0" y="0"/>
            <a:ext cx="9144000" cy="5143500"/>
          </a:xfrm>
          <a:prstGeom prst="rect">
            <a:avLst/>
          </a:prstGeom>
          <a:noFill/>
          <a:ln>
            <a:noFill/>
          </a:ln>
        </p:spPr>
      </p:pic>
      <p:sp>
        <p:nvSpPr>
          <p:cNvPr id="144" name="Google Shape;144;p6"/>
          <p:cNvSpPr txBox="1">
            <a:spLocks noGrp="1"/>
          </p:cNvSpPr>
          <p:nvPr>
            <p:ph type="title"/>
          </p:nvPr>
        </p:nvSpPr>
        <p:spPr>
          <a:xfrm>
            <a:off x="783150" y="574500"/>
            <a:ext cx="7577700" cy="4224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5" name="Google Shape;145;p6"/>
          <p:cNvGrpSpPr/>
          <p:nvPr/>
        </p:nvGrpSpPr>
        <p:grpSpPr>
          <a:xfrm>
            <a:off x="480500" y="73050"/>
            <a:ext cx="8183126" cy="373450"/>
            <a:chOff x="630598" y="285438"/>
            <a:chExt cx="8021100" cy="373450"/>
          </a:xfrm>
        </p:grpSpPr>
        <p:grpSp>
          <p:nvGrpSpPr>
            <p:cNvPr id="146" name="Google Shape;146;p6"/>
            <p:cNvGrpSpPr/>
            <p:nvPr/>
          </p:nvGrpSpPr>
          <p:grpSpPr>
            <a:xfrm>
              <a:off x="630598" y="312863"/>
              <a:ext cx="8020975" cy="318600"/>
              <a:chOff x="630598" y="319788"/>
              <a:chExt cx="8020975" cy="318600"/>
            </a:xfrm>
          </p:grpSpPr>
          <p:pic>
            <p:nvPicPr>
              <p:cNvPr id="147" name="Google Shape;147;p6"/>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148" name="Google Shape;148;p6"/>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149" name="Google Shape;149;p6"/>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150" name="Google Shape;150;p6"/>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grpSp>
        <p:nvGrpSpPr>
          <p:cNvPr id="151" name="Google Shape;151;p6"/>
          <p:cNvGrpSpPr/>
          <p:nvPr/>
        </p:nvGrpSpPr>
        <p:grpSpPr>
          <a:xfrm>
            <a:off x="480494" y="571480"/>
            <a:ext cx="865210" cy="33046"/>
            <a:chOff x="750025" y="571500"/>
            <a:chExt cx="1296000" cy="49500"/>
          </a:xfrm>
        </p:grpSpPr>
        <p:sp>
          <p:nvSpPr>
            <p:cNvPr id="152" name="Google Shape;152;p6"/>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6"/>
          <p:cNvGrpSpPr/>
          <p:nvPr/>
        </p:nvGrpSpPr>
        <p:grpSpPr>
          <a:xfrm>
            <a:off x="7798419" y="571480"/>
            <a:ext cx="865210" cy="33046"/>
            <a:chOff x="750025" y="571500"/>
            <a:chExt cx="1296000" cy="49500"/>
          </a:xfrm>
        </p:grpSpPr>
        <p:sp>
          <p:nvSpPr>
            <p:cNvPr id="159" name="Google Shape;159;p6"/>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a:off x="480438" y="4709160"/>
            <a:ext cx="8183126" cy="373450"/>
            <a:chOff x="630598" y="285438"/>
            <a:chExt cx="8021100" cy="373450"/>
          </a:xfrm>
        </p:grpSpPr>
        <p:grpSp>
          <p:nvGrpSpPr>
            <p:cNvPr id="166" name="Google Shape;166;p6"/>
            <p:cNvGrpSpPr/>
            <p:nvPr/>
          </p:nvGrpSpPr>
          <p:grpSpPr>
            <a:xfrm>
              <a:off x="630598" y="312863"/>
              <a:ext cx="8020975" cy="318600"/>
              <a:chOff x="630598" y="319788"/>
              <a:chExt cx="8020975" cy="318600"/>
            </a:xfrm>
          </p:grpSpPr>
          <p:pic>
            <p:nvPicPr>
              <p:cNvPr id="167" name="Google Shape;167;p6"/>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168" name="Google Shape;168;p6"/>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169" name="Google Shape;169;p6"/>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170" name="Google Shape;170;p6"/>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1"/>
        <p:cNvGrpSpPr/>
        <p:nvPr/>
      </p:nvGrpSpPr>
      <p:grpSpPr>
        <a:xfrm>
          <a:off x="0" y="0"/>
          <a:ext cx="0" cy="0"/>
          <a:chOff x="0" y="0"/>
          <a:chExt cx="0" cy="0"/>
        </a:xfrm>
      </p:grpSpPr>
      <p:pic>
        <p:nvPicPr>
          <p:cNvPr id="172" name="Google Shape;172;p7"/>
          <p:cNvPicPr preferRelativeResize="0"/>
          <p:nvPr/>
        </p:nvPicPr>
        <p:blipFill>
          <a:blip r:embed="rId2">
            <a:alphaModFix amt="35000"/>
          </a:blip>
          <a:stretch>
            <a:fillRect/>
          </a:stretch>
        </p:blipFill>
        <p:spPr>
          <a:xfrm flipH="1">
            <a:off x="0" y="0"/>
            <a:ext cx="9144000" cy="5143500"/>
          </a:xfrm>
          <a:prstGeom prst="rect">
            <a:avLst/>
          </a:prstGeom>
          <a:noFill/>
          <a:ln>
            <a:noFill/>
          </a:ln>
        </p:spPr>
      </p:pic>
      <p:sp>
        <p:nvSpPr>
          <p:cNvPr id="173" name="Google Shape;173;p7"/>
          <p:cNvSpPr txBox="1">
            <a:spLocks noGrp="1"/>
          </p:cNvSpPr>
          <p:nvPr>
            <p:ph type="title"/>
          </p:nvPr>
        </p:nvSpPr>
        <p:spPr>
          <a:xfrm>
            <a:off x="783150" y="574500"/>
            <a:ext cx="7577700" cy="4224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7"/>
          <p:cNvSpPr txBox="1">
            <a:spLocks noGrp="1"/>
          </p:cNvSpPr>
          <p:nvPr>
            <p:ph type="body" idx="1"/>
          </p:nvPr>
        </p:nvSpPr>
        <p:spPr>
          <a:xfrm>
            <a:off x="4292150" y="1478225"/>
            <a:ext cx="3929400" cy="2640000"/>
          </a:xfrm>
          <a:prstGeom prst="rect">
            <a:avLst/>
          </a:prstGeom>
        </p:spPr>
        <p:txBody>
          <a:bodyPr spcFirstLastPara="1" wrap="square" lIns="0" tIns="0" rIns="0" bIns="0" anchor="t" anchorCtr="0">
            <a:noAutofit/>
          </a:bodyPr>
          <a:lstStyle>
            <a:lvl1pPr marL="457200" lvl="0" indent="-292100" rtl="0">
              <a:lnSpc>
                <a:spcPct val="100000"/>
              </a:lnSpc>
              <a:spcBef>
                <a:spcPts val="0"/>
              </a:spcBef>
              <a:spcAft>
                <a:spcPts val="0"/>
              </a:spcAft>
              <a:buClr>
                <a:schemeClr val="accent2"/>
              </a:buClr>
              <a:buSzPts val="1000"/>
              <a:buFont typeface="Anaheim"/>
              <a:buChar char="●"/>
              <a:defRPr sz="1600"/>
            </a:lvl1pPr>
            <a:lvl2pPr marL="914400" lvl="1" indent="-317500" rtl="0">
              <a:lnSpc>
                <a:spcPct val="100000"/>
              </a:lnSpc>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grpSp>
        <p:nvGrpSpPr>
          <p:cNvPr id="175" name="Google Shape;175;p7"/>
          <p:cNvGrpSpPr/>
          <p:nvPr/>
        </p:nvGrpSpPr>
        <p:grpSpPr>
          <a:xfrm>
            <a:off x="480500" y="73050"/>
            <a:ext cx="8183126" cy="373450"/>
            <a:chOff x="630598" y="285438"/>
            <a:chExt cx="8021100" cy="373450"/>
          </a:xfrm>
        </p:grpSpPr>
        <p:grpSp>
          <p:nvGrpSpPr>
            <p:cNvPr id="176" name="Google Shape;176;p7"/>
            <p:cNvGrpSpPr/>
            <p:nvPr/>
          </p:nvGrpSpPr>
          <p:grpSpPr>
            <a:xfrm>
              <a:off x="630598" y="312863"/>
              <a:ext cx="8020975" cy="318600"/>
              <a:chOff x="630598" y="319788"/>
              <a:chExt cx="8020975" cy="318600"/>
            </a:xfrm>
          </p:grpSpPr>
          <p:pic>
            <p:nvPicPr>
              <p:cNvPr id="177" name="Google Shape;177;p7"/>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178" name="Google Shape;178;p7"/>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179" name="Google Shape;179;p7"/>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180" name="Google Shape;180;p7"/>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grpSp>
        <p:nvGrpSpPr>
          <p:cNvPr id="181" name="Google Shape;181;p7"/>
          <p:cNvGrpSpPr/>
          <p:nvPr/>
        </p:nvGrpSpPr>
        <p:grpSpPr>
          <a:xfrm>
            <a:off x="480500" y="4709160"/>
            <a:ext cx="8183126" cy="373450"/>
            <a:chOff x="630598" y="285438"/>
            <a:chExt cx="8021100" cy="373450"/>
          </a:xfrm>
        </p:grpSpPr>
        <p:grpSp>
          <p:nvGrpSpPr>
            <p:cNvPr id="182" name="Google Shape;182;p7"/>
            <p:cNvGrpSpPr/>
            <p:nvPr/>
          </p:nvGrpSpPr>
          <p:grpSpPr>
            <a:xfrm>
              <a:off x="630598" y="312863"/>
              <a:ext cx="8020975" cy="318600"/>
              <a:chOff x="630598" y="319788"/>
              <a:chExt cx="8020975" cy="318600"/>
            </a:xfrm>
          </p:grpSpPr>
          <p:pic>
            <p:nvPicPr>
              <p:cNvPr id="183" name="Google Shape;183;p7"/>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184" name="Google Shape;184;p7"/>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185" name="Google Shape;185;p7"/>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186" name="Google Shape;186;p7"/>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pic>
        <p:nvPicPr>
          <p:cNvPr id="187" name="Google Shape;187;p7"/>
          <p:cNvPicPr preferRelativeResize="0"/>
          <p:nvPr/>
        </p:nvPicPr>
        <p:blipFill rotWithShape="1">
          <a:blip r:embed="rId4">
            <a:alphaModFix/>
          </a:blip>
          <a:srcRect t="-5358" b="-5358"/>
          <a:stretch/>
        </p:blipFill>
        <p:spPr>
          <a:xfrm rot="5400000" flipH="1">
            <a:off x="496126" y="626051"/>
            <a:ext cx="384799" cy="416050"/>
          </a:xfrm>
          <a:prstGeom prst="rect">
            <a:avLst/>
          </a:prstGeom>
          <a:noFill/>
          <a:ln>
            <a:noFill/>
          </a:ln>
        </p:spPr>
      </p:pic>
      <p:pic>
        <p:nvPicPr>
          <p:cNvPr id="188" name="Google Shape;188;p7"/>
          <p:cNvPicPr preferRelativeResize="0"/>
          <p:nvPr/>
        </p:nvPicPr>
        <p:blipFill rotWithShape="1">
          <a:blip r:embed="rId4">
            <a:alphaModFix/>
          </a:blip>
          <a:srcRect t="-5358" b="-5358"/>
          <a:stretch/>
        </p:blipFill>
        <p:spPr>
          <a:xfrm rot="-5400000">
            <a:off x="8263201" y="626051"/>
            <a:ext cx="384799" cy="416050"/>
          </a:xfrm>
          <a:prstGeom prst="rect">
            <a:avLst/>
          </a:prstGeom>
          <a:noFill/>
          <a:ln>
            <a:noFill/>
          </a:ln>
        </p:spPr>
      </p:pic>
    </p:spTree>
    <p:extLst>
      <p:ext uri="{BB962C8B-B14F-4D97-AF65-F5344CB8AC3E}">
        <p14:creationId xmlns:p14="http://schemas.microsoft.com/office/powerpoint/2010/main" val="176194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38"/>
        <p:cNvGrpSpPr/>
        <p:nvPr/>
      </p:nvGrpSpPr>
      <p:grpSpPr>
        <a:xfrm>
          <a:off x="0" y="0"/>
          <a:ext cx="0" cy="0"/>
          <a:chOff x="0" y="0"/>
          <a:chExt cx="0" cy="0"/>
        </a:xfrm>
      </p:grpSpPr>
      <p:pic>
        <p:nvPicPr>
          <p:cNvPr id="439" name="Google Shape;439;p17"/>
          <p:cNvPicPr preferRelativeResize="0"/>
          <p:nvPr/>
        </p:nvPicPr>
        <p:blipFill>
          <a:blip r:embed="rId2">
            <a:alphaModFix amt="35000"/>
          </a:blip>
          <a:stretch>
            <a:fillRect/>
          </a:stretch>
        </p:blipFill>
        <p:spPr>
          <a:xfrm>
            <a:off x="63" y="75"/>
            <a:ext cx="9144000" cy="5143500"/>
          </a:xfrm>
          <a:prstGeom prst="rect">
            <a:avLst/>
          </a:prstGeom>
          <a:noFill/>
          <a:ln>
            <a:noFill/>
          </a:ln>
        </p:spPr>
      </p:pic>
      <p:sp>
        <p:nvSpPr>
          <p:cNvPr id="440" name="Google Shape;440;p17"/>
          <p:cNvSpPr txBox="1">
            <a:spLocks noGrp="1"/>
          </p:cNvSpPr>
          <p:nvPr>
            <p:ph type="title" hasCustomPrompt="1"/>
          </p:nvPr>
        </p:nvSpPr>
        <p:spPr>
          <a:xfrm flipH="1">
            <a:off x="1420850" y="1597725"/>
            <a:ext cx="1981800" cy="1948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10000">
                <a:solidFill>
                  <a:schemeClr val="accent2"/>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441" name="Google Shape;441;p17"/>
          <p:cNvSpPr txBox="1">
            <a:spLocks noGrp="1"/>
          </p:cNvSpPr>
          <p:nvPr>
            <p:ph type="title" idx="2"/>
          </p:nvPr>
        </p:nvSpPr>
        <p:spPr>
          <a:xfrm>
            <a:off x="4292725" y="1592325"/>
            <a:ext cx="3204900" cy="12264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4200" b="1">
                <a:latin typeface="Roboto Slab"/>
                <a:ea typeface="Roboto Slab"/>
                <a:cs typeface="Roboto Slab"/>
                <a:sym typeface="Roboto Slab"/>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2" name="Google Shape;442;p17"/>
          <p:cNvSpPr txBox="1">
            <a:spLocks noGrp="1"/>
          </p:cNvSpPr>
          <p:nvPr>
            <p:ph type="subTitle" idx="1"/>
          </p:nvPr>
        </p:nvSpPr>
        <p:spPr>
          <a:xfrm>
            <a:off x="4292725" y="2934176"/>
            <a:ext cx="2721000" cy="6063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443" name="Google Shape;443;p17"/>
          <p:cNvGrpSpPr/>
          <p:nvPr/>
        </p:nvGrpSpPr>
        <p:grpSpPr>
          <a:xfrm>
            <a:off x="480500" y="73050"/>
            <a:ext cx="8183126" cy="373450"/>
            <a:chOff x="630598" y="285438"/>
            <a:chExt cx="8021100" cy="373450"/>
          </a:xfrm>
        </p:grpSpPr>
        <p:grpSp>
          <p:nvGrpSpPr>
            <p:cNvPr id="444" name="Google Shape;444;p17"/>
            <p:cNvGrpSpPr/>
            <p:nvPr/>
          </p:nvGrpSpPr>
          <p:grpSpPr>
            <a:xfrm>
              <a:off x="630598" y="312863"/>
              <a:ext cx="8020975" cy="318600"/>
              <a:chOff x="630598" y="319788"/>
              <a:chExt cx="8020975" cy="318600"/>
            </a:xfrm>
          </p:grpSpPr>
          <p:pic>
            <p:nvPicPr>
              <p:cNvPr id="445" name="Google Shape;445;p17"/>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446" name="Google Shape;446;p17"/>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447" name="Google Shape;447;p17"/>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448" name="Google Shape;448;p17"/>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grpSp>
        <p:nvGrpSpPr>
          <p:cNvPr id="449" name="Google Shape;449;p17"/>
          <p:cNvGrpSpPr/>
          <p:nvPr/>
        </p:nvGrpSpPr>
        <p:grpSpPr>
          <a:xfrm flipH="1">
            <a:off x="6933219" y="4551788"/>
            <a:ext cx="1730410" cy="33046"/>
            <a:chOff x="480494" y="571480"/>
            <a:chExt cx="1730410" cy="33046"/>
          </a:xfrm>
        </p:grpSpPr>
        <p:grpSp>
          <p:nvGrpSpPr>
            <p:cNvPr id="450" name="Google Shape;450;p17"/>
            <p:cNvGrpSpPr/>
            <p:nvPr/>
          </p:nvGrpSpPr>
          <p:grpSpPr>
            <a:xfrm>
              <a:off x="480494" y="571480"/>
              <a:ext cx="865210" cy="33046"/>
              <a:chOff x="750025" y="571500"/>
              <a:chExt cx="1296000" cy="49500"/>
            </a:xfrm>
          </p:grpSpPr>
          <p:sp>
            <p:nvSpPr>
              <p:cNvPr id="451" name="Google Shape;451;p17"/>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7"/>
            <p:cNvGrpSpPr/>
            <p:nvPr/>
          </p:nvGrpSpPr>
          <p:grpSpPr>
            <a:xfrm>
              <a:off x="1345694" y="571480"/>
              <a:ext cx="865210" cy="33046"/>
              <a:chOff x="750025" y="571500"/>
              <a:chExt cx="1296000" cy="49500"/>
            </a:xfrm>
          </p:grpSpPr>
          <p:sp>
            <p:nvSpPr>
              <p:cNvPr id="458" name="Google Shape;458;p17"/>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4" name="Google Shape;464;p17"/>
          <p:cNvGrpSpPr/>
          <p:nvPr/>
        </p:nvGrpSpPr>
        <p:grpSpPr>
          <a:xfrm>
            <a:off x="480494" y="571480"/>
            <a:ext cx="1730410" cy="33046"/>
            <a:chOff x="480494" y="571480"/>
            <a:chExt cx="1730410" cy="33046"/>
          </a:xfrm>
        </p:grpSpPr>
        <p:grpSp>
          <p:nvGrpSpPr>
            <p:cNvPr id="465" name="Google Shape;465;p17"/>
            <p:cNvGrpSpPr/>
            <p:nvPr/>
          </p:nvGrpSpPr>
          <p:grpSpPr>
            <a:xfrm>
              <a:off x="480494" y="571480"/>
              <a:ext cx="865210" cy="33046"/>
              <a:chOff x="750025" y="571500"/>
              <a:chExt cx="1296000" cy="49500"/>
            </a:xfrm>
          </p:grpSpPr>
          <p:sp>
            <p:nvSpPr>
              <p:cNvPr id="466" name="Google Shape;466;p17"/>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7"/>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7"/>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7"/>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7"/>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17"/>
            <p:cNvGrpSpPr/>
            <p:nvPr/>
          </p:nvGrpSpPr>
          <p:grpSpPr>
            <a:xfrm>
              <a:off x="1345694" y="571480"/>
              <a:ext cx="865210" cy="33046"/>
              <a:chOff x="750025" y="571500"/>
              <a:chExt cx="1296000" cy="49500"/>
            </a:xfrm>
          </p:grpSpPr>
          <p:sp>
            <p:nvSpPr>
              <p:cNvPr id="473" name="Google Shape;473;p17"/>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9" name="Google Shape;479;p17"/>
          <p:cNvGrpSpPr/>
          <p:nvPr/>
        </p:nvGrpSpPr>
        <p:grpSpPr>
          <a:xfrm>
            <a:off x="480438" y="4709160"/>
            <a:ext cx="8183126" cy="373450"/>
            <a:chOff x="630598" y="285438"/>
            <a:chExt cx="8021100" cy="373450"/>
          </a:xfrm>
        </p:grpSpPr>
        <p:grpSp>
          <p:nvGrpSpPr>
            <p:cNvPr id="480" name="Google Shape;480;p17"/>
            <p:cNvGrpSpPr/>
            <p:nvPr/>
          </p:nvGrpSpPr>
          <p:grpSpPr>
            <a:xfrm>
              <a:off x="630598" y="312863"/>
              <a:ext cx="8020975" cy="318600"/>
              <a:chOff x="630598" y="319788"/>
              <a:chExt cx="8020975" cy="318600"/>
            </a:xfrm>
          </p:grpSpPr>
          <p:pic>
            <p:nvPicPr>
              <p:cNvPr id="481" name="Google Shape;481;p17"/>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482" name="Google Shape;482;p17"/>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483" name="Google Shape;483;p17"/>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484" name="Google Shape;484;p17"/>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189236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3"/>
        <p:cNvGrpSpPr/>
        <p:nvPr/>
      </p:nvGrpSpPr>
      <p:grpSpPr>
        <a:xfrm>
          <a:off x="0" y="0"/>
          <a:ext cx="0" cy="0"/>
          <a:chOff x="0" y="0"/>
          <a:chExt cx="0" cy="0"/>
        </a:xfrm>
      </p:grpSpPr>
      <p:pic>
        <p:nvPicPr>
          <p:cNvPr id="364" name="Google Shape;364;p14"/>
          <p:cNvPicPr preferRelativeResize="0"/>
          <p:nvPr/>
        </p:nvPicPr>
        <p:blipFill>
          <a:blip r:embed="rId2">
            <a:alphaModFix amt="35000"/>
          </a:blip>
          <a:stretch>
            <a:fillRect/>
          </a:stretch>
        </p:blipFill>
        <p:spPr>
          <a:xfrm rot="10800000" flipH="1">
            <a:off x="0" y="0"/>
            <a:ext cx="9144000" cy="5143500"/>
          </a:xfrm>
          <a:prstGeom prst="rect">
            <a:avLst/>
          </a:prstGeom>
          <a:noFill/>
          <a:ln>
            <a:noFill/>
          </a:ln>
        </p:spPr>
      </p:pic>
      <p:sp>
        <p:nvSpPr>
          <p:cNvPr id="365" name="Google Shape;365;p14"/>
          <p:cNvSpPr txBox="1">
            <a:spLocks noGrp="1"/>
          </p:cNvSpPr>
          <p:nvPr>
            <p:ph type="title"/>
          </p:nvPr>
        </p:nvSpPr>
        <p:spPr>
          <a:xfrm>
            <a:off x="3692125" y="3199413"/>
            <a:ext cx="4127400" cy="367200"/>
          </a:xfrm>
          <a:prstGeom prst="rect">
            <a:avLst/>
          </a:prstGeom>
        </p:spPr>
        <p:txBody>
          <a:bodyPr spcFirstLastPara="1" wrap="square" lIns="0" tIns="0" rIns="0" bIns="0" anchor="t" anchorCtr="0">
            <a:noAutofit/>
          </a:bodyPr>
          <a:lstStyle>
            <a:lvl1pPr lvl="0" rtl="0">
              <a:spcBef>
                <a:spcPts val="0"/>
              </a:spcBef>
              <a:spcAft>
                <a:spcPts val="0"/>
              </a:spcAft>
              <a:buClr>
                <a:schemeClr val="dk2"/>
              </a:buClr>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66" name="Google Shape;366;p14"/>
          <p:cNvSpPr txBox="1">
            <a:spLocks noGrp="1"/>
          </p:cNvSpPr>
          <p:nvPr>
            <p:ph type="subTitle" idx="1"/>
          </p:nvPr>
        </p:nvSpPr>
        <p:spPr>
          <a:xfrm>
            <a:off x="3692125" y="1576888"/>
            <a:ext cx="4127400" cy="14199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2100"/>
              <a:buNone/>
              <a:defRPr sz="22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67" name="Google Shape;367;p14"/>
          <p:cNvGrpSpPr/>
          <p:nvPr/>
        </p:nvGrpSpPr>
        <p:grpSpPr>
          <a:xfrm>
            <a:off x="480500" y="73050"/>
            <a:ext cx="7890025" cy="373450"/>
            <a:chOff x="630598" y="285438"/>
            <a:chExt cx="7733802" cy="373450"/>
          </a:xfrm>
        </p:grpSpPr>
        <p:grpSp>
          <p:nvGrpSpPr>
            <p:cNvPr id="368" name="Google Shape;368;p14"/>
            <p:cNvGrpSpPr/>
            <p:nvPr/>
          </p:nvGrpSpPr>
          <p:grpSpPr>
            <a:xfrm>
              <a:off x="630598" y="312851"/>
              <a:ext cx="7733802" cy="318600"/>
              <a:chOff x="630598" y="319776"/>
              <a:chExt cx="7733802" cy="318600"/>
            </a:xfrm>
          </p:grpSpPr>
          <p:pic>
            <p:nvPicPr>
              <p:cNvPr id="369" name="Google Shape;369;p14"/>
              <p:cNvPicPr preferRelativeResize="0"/>
              <p:nvPr/>
            </p:nvPicPr>
            <p:blipFill rotWithShape="1">
              <a:blip r:embed="rId3">
                <a:alphaModFix/>
              </a:blip>
              <a:srcRect r="11111"/>
              <a:stretch/>
            </p:blipFill>
            <p:spPr>
              <a:xfrm>
                <a:off x="630598" y="319776"/>
                <a:ext cx="3866593" cy="318600"/>
              </a:xfrm>
              <a:prstGeom prst="rect">
                <a:avLst/>
              </a:prstGeom>
              <a:noFill/>
              <a:ln>
                <a:noFill/>
              </a:ln>
            </p:spPr>
          </p:pic>
          <p:pic>
            <p:nvPicPr>
              <p:cNvPr id="370" name="Google Shape;370;p14"/>
              <p:cNvPicPr preferRelativeResize="0"/>
              <p:nvPr/>
            </p:nvPicPr>
            <p:blipFill rotWithShape="1">
              <a:blip r:embed="rId3">
                <a:alphaModFix/>
              </a:blip>
              <a:srcRect r="11103"/>
              <a:stretch/>
            </p:blipFill>
            <p:spPr>
              <a:xfrm>
                <a:off x="4497193" y="319776"/>
                <a:ext cx="3867208" cy="318600"/>
              </a:xfrm>
              <a:prstGeom prst="rect">
                <a:avLst/>
              </a:prstGeom>
              <a:noFill/>
              <a:ln>
                <a:noFill/>
              </a:ln>
            </p:spPr>
          </p:pic>
        </p:grpSp>
        <p:cxnSp>
          <p:nvCxnSpPr>
            <p:cNvPr id="371" name="Google Shape;371;p14"/>
            <p:cNvCxnSpPr/>
            <p:nvPr/>
          </p:nvCxnSpPr>
          <p:spPr>
            <a:xfrm>
              <a:off x="630598" y="285438"/>
              <a:ext cx="7733700" cy="0"/>
            </a:xfrm>
            <a:prstGeom prst="straightConnector1">
              <a:avLst/>
            </a:prstGeom>
            <a:noFill/>
            <a:ln w="38100" cap="flat" cmpd="dbl">
              <a:solidFill>
                <a:schemeClr val="accent4"/>
              </a:solidFill>
              <a:prstDash val="solid"/>
              <a:round/>
              <a:headEnd type="none" w="med" len="med"/>
              <a:tailEnd type="none" w="med" len="med"/>
            </a:ln>
          </p:spPr>
        </p:cxnSp>
        <p:cxnSp>
          <p:nvCxnSpPr>
            <p:cNvPr id="372" name="Google Shape;372;p14"/>
            <p:cNvCxnSpPr/>
            <p:nvPr/>
          </p:nvCxnSpPr>
          <p:spPr>
            <a:xfrm>
              <a:off x="630598" y="658888"/>
              <a:ext cx="7733700" cy="0"/>
            </a:xfrm>
            <a:prstGeom prst="straightConnector1">
              <a:avLst/>
            </a:prstGeom>
            <a:noFill/>
            <a:ln w="38100" cap="flat" cmpd="dbl">
              <a:solidFill>
                <a:schemeClr val="accent4"/>
              </a:solidFill>
              <a:prstDash val="solid"/>
              <a:round/>
              <a:headEnd type="none" w="med" len="med"/>
              <a:tailEnd type="none" w="med" len="med"/>
            </a:ln>
          </p:spPr>
        </p:cxnSp>
      </p:grpSp>
      <p:grpSp>
        <p:nvGrpSpPr>
          <p:cNvPr id="373" name="Google Shape;373;p14"/>
          <p:cNvGrpSpPr/>
          <p:nvPr/>
        </p:nvGrpSpPr>
        <p:grpSpPr>
          <a:xfrm>
            <a:off x="75450" y="473549"/>
            <a:ext cx="378300" cy="4229801"/>
            <a:chOff x="172711" y="473549"/>
            <a:chExt cx="378300" cy="4229801"/>
          </a:xfrm>
        </p:grpSpPr>
        <p:pic>
          <p:nvPicPr>
            <p:cNvPr id="374" name="Google Shape;374;p14"/>
            <p:cNvPicPr preferRelativeResize="0"/>
            <p:nvPr/>
          </p:nvPicPr>
          <p:blipFill rotWithShape="1">
            <a:blip r:embed="rId3">
              <a:alphaModFix/>
            </a:blip>
            <a:srcRect l="4242"/>
            <a:stretch/>
          </p:blipFill>
          <p:spPr>
            <a:xfrm rot="-5400000">
              <a:off x="-1753040" y="2429150"/>
              <a:ext cx="4229801" cy="318600"/>
            </a:xfrm>
            <a:prstGeom prst="rect">
              <a:avLst/>
            </a:prstGeom>
            <a:noFill/>
            <a:ln>
              <a:noFill/>
            </a:ln>
          </p:spPr>
        </p:pic>
        <p:cxnSp>
          <p:nvCxnSpPr>
            <p:cNvPr id="375" name="Google Shape;375;p14"/>
            <p:cNvCxnSpPr/>
            <p:nvPr/>
          </p:nvCxnSpPr>
          <p:spPr>
            <a:xfrm>
              <a:off x="551011" y="473550"/>
              <a:ext cx="0" cy="4229700"/>
            </a:xfrm>
            <a:prstGeom prst="straightConnector1">
              <a:avLst/>
            </a:prstGeom>
            <a:noFill/>
            <a:ln w="38100" cap="flat" cmpd="dbl">
              <a:solidFill>
                <a:schemeClr val="accent4"/>
              </a:solidFill>
              <a:prstDash val="solid"/>
              <a:round/>
              <a:headEnd type="none" w="med" len="med"/>
              <a:tailEnd type="none" w="med" len="med"/>
            </a:ln>
          </p:spPr>
        </p:cxnSp>
        <p:cxnSp>
          <p:nvCxnSpPr>
            <p:cNvPr id="376" name="Google Shape;376;p14"/>
            <p:cNvCxnSpPr/>
            <p:nvPr/>
          </p:nvCxnSpPr>
          <p:spPr>
            <a:xfrm>
              <a:off x="172711" y="473550"/>
              <a:ext cx="0" cy="4229700"/>
            </a:xfrm>
            <a:prstGeom prst="straightConnector1">
              <a:avLst/>
            </a:prstGeom>
            <a:noFill/>
            <a:ln w="38100" cap="flat" cmpd="dbl">
              <a:solidFill>
                <a:schemeClr val="accent4"/>
              </a:solidFill>
              <a:prstDash val="solid"/>
              <a:round/>
              <a:headEnd type="none" w="med" len="med"/>
              <a:tailEnd type="none" w="med" len="med"/>
            </a:ln>
          </p:spPr>
        </p:cxnSp>
      </p:grpSp>
      <p:pic>
        <p:nvPicPr>
          <p:cNvPr id="377" name="Google Shape;377;p14"/>
          <p:cNvPicPr preferRelativeResize="0"/>
          <p:nvPr/>
        </p:nvPicPr>
        <p:blipFill rotWithShape="1">
          <a:blip r:embed="rId4">
            <a:alphaModFix amt="95000"/>
          </a:blip>
          <a:srcRect t="-198" b="883"/>
          <a:stretch/>
        </p:blipFill>
        <p:spPr>
          <a:xfrm rot="5400000" flipH="1">
            <a:off x="8586013" y="-83737"/>
            <a:ext cx="324450" cy="687023"/>
          </a:xfrm>
          <a:prstGeom prst="rect">
            <a:avLst/>
          </a:prstGeom>
          <a:noFill/>
          <a:ln>
            <a:noFill/>
          </a:ln>
        </p:spPr>
      </p:pic>
      <p:grpSp>
        <p:nvGrpSpPr>
          <p:cNvPr id="378" name="Google Shape;378;p14"/>
          <p:cNvGrpSpPr/>
          <p:nvPr/>
        </p:nvGrpSpPr>
        <p:grpSpPr>
          <a:xfrm flipH="1">
            <a:off x="776125" y="4704825"/>
            <a:ext cx="7890025" cy="373450"/>
            <a:chOff x="630598" y="285438"/>
            <a:chExt cx="7733802" cy="373450"/>
          </a:xfrm>
        </p:grpSpPr>
        <p:grpSp>
          <p:nvGrpSpPr>
            <p:cNvPr id="379" name="Google Shape;379;p14"/>
            <p:cNvGrpSpPr/>
            <p:nvPr/>
          </p:nvGrpSpPr>
          <p:grpSpPr>
            <a:xfrm>
              <a:off x="630598" y="312851"/>
              <a:ext cx="7733802" cy="318600"/>
              <a:chOff x="630598" y="319776"/>
              <a:chExt cx="7733802" cy="318600"/>
            </a:xfrm>
          </p:grpSpPr>
          <p:pic>
            <p:nvPicPr>
              <p:cNvPr id="380" name="Google Shape;380;p14"/>
              <p:cNvPicPr preferRelativeResize="0"/>
              <p:nvPr/>
            </p:nvPicPr>
            <p:blipFill rotWithShape="1">
              <a:blip r:embed="rId3">
                <a:alphaModFix/>
              </a:blip>
              <a:srcRect r="11111"/>
              <a:stretch/>
            </p:blipFill>
            <p:spPr>
              <a:xfrm>
                <a:off x="630598" y="319776"/>
                <a:ext cx="3866593" cy="318600"/>
              </a:xfrm>
              <a:prstGeom prst="rect">
                <a:avLst/>
              </a:prstGeom>
              <a:noFill/>
              <a:ln>
                <a:noFill/>
              </a:ln>
            </p:spPr>
          </p:pic>
          <p:pic>
            <p:nvPicPr>
              <p:cNvPr id="381" name="Google Shape;381;p14"/>
              <p:cNvPicPr preferRelativeResize="0"/>
              <p:nvPr/>
            </p:nvPicPr>
            <p:blipFill rotWithShape="1">
              <a:blip r:embed="rId3">
                <a:alphaModFix/>
              </a:blip>
              <a:srcRect r="11103"/>
              <a:stretch/>
            </p:blipFill>
            <p:spPr>
              <a:xfrm>
                <a:off x="4497193" y="319776"/>
                <a:ext cx="3867208" cy="318600"/>
              </a:xfrm>
              <a:prstGeom prst="rect">
                <a:avLst/>
              </a:prstGeom>
              <a:noFill/>
              <a:ln>
                <a:noFill/>
              </a:ln>
            </p:spPr>
          </p:pic>
        </p:grpSp>
        <p:cxnSp>
          <p:nvCxnSpPr>
            <p:cNvPr id="382" name="Google Shape;382;p14"/>
            <p:cNvCxnSpPr/>
            <p:nvPr/>
          </p:nvCxnSpPr>
          <p:spPr>
            <a:xfrm>
              <a:off x="630598" y="285438"/>
              <a:ext cx="7733700" cy="0"/>
            </a:xfrm>
            <a:prstGeom prst="straightConnector1">
              <a:avLst/>
            </a:prstGeom>
            <a:noFill/>
            <a:ln w="38100" cap="flat" cmpd="dbl">
              <a:solidFill>
                <a:schemeClr val="accent4"/>
              </a:solidFill>
              <a:prstDash val="solid"/>
              <a:round/>
              <a:headEnd type="none" w="med" len="med"/>
              <a:tailEnd type="none" w="med" len="med"/>
            </a:ln>
          </p:spPr>
        </p:cxnSp>
        <p:cxnSp>
          <p:nvCxnSpPr>
            <p:cNvPr id="383" name="Google Shape;383;p14"/>
            <p:cNvCxnSpPr/>
            <p:nvPr/>
          </p:nvCxnSpPr>
          <p:spPr>
            <a:xfrm>
              <a:off x="630598" y="658888"/>
              <a:ext cx="7733700" cy="0"/>
            </a:xfrm>
            <a:prstGeom prst="straightConnector1">
              <a:avLst/>
            </a:prstGeom>
            <a:noFill/>
            <a:ln w="38100" cap="flat" cmpd="dbl">
              <a:solidFill>
                <a:schemeClr val="accent4"/>
              </a:solidFill>
              <a:prstDash val="solid"/>
              <a:round/>
              <a:headEnd type="none" w="med" len="med"/>
              <a:tailEnd type="none" w="med" len="med"/>
            </a:ln>
          </p:spPr>
        </p:cxnSp>
      </p:grpSp>
      <p:pic>
        <p:nvPicPr>
          <p:cNvPr id="384" name="Google Shape;384;p14"/>
          <p:cNvPicPr preferRelativeResize="0"/>
          <p:nvPr/>
        </p:nvPicPr>
        <p:blipFill rotWithShape="1">
          <a:blip r:embed="rId4">
            <a:alphaModFix amt="95000"/>
          </a:blip>
          <a:srcRect t="-198" b="883"/>
          <a:stretch/>
        </p:blipFill>
        <p:spPr>
          <a:xfrm rot="-5400000">
            <a:off x="236187" y="4548038"/>
            <a:ext cx="324450" cy="687023"/>
          </a:xfrm>
          <a:prstGeom prst="rect">
            <a:avLst/>
          </a:prstGeom>
          <a:noFill/>
          <a:ln>
            <a:noFill/>
          </a:ln>
        </p:spPr>
      </p:pic>
      <p:grpSp>
        <p:nvGrpSpPr>
          <p:cNvPr id="385" name="Google Shape;385;p14"/>
          <p:cNvGrpSpPr/>
          <p:nvPr/>
        </p:nvGrpSpPr>
        <p:grpSpPr>
          <a:xfrm rot="10800000" flipH="1">
            <a:off x="8691294" y="473549"/>
            <a:ext cx="378300" cy="4229801"/>
            <a:chOff x="172711" y="473549"/>
            <a:chExt cx="378300" cy="4229801"/>
          </a:xfrm>
        </p:grpSpPr>
        <p:pic>
          <p:nvPicPr>
            <p:cNvPr id="386" name="Google Shape;386;p14"/>
            <p:cNvPicPr preferRelativeResize="0"/>
            <p:nvPr/>
          </p:nvPicPr>
          <p:blipFill rotWithShape="1">
            <a:blip r:embed="rId3">
              <a:alphaModFix/>
            </a:blip>
            <a:srcRect l="4242"/>
            <a:stretch/>
          </p:blipFill>
          <p:spPr>
            <a:xfrm rot="-5400000">
              <a:off x="-1753040" y="2429150"/>
              <a:ext cx="4229801" cy="318600"/>
            </a:xfrm>
            <a:prstGeom prst="rect">
              <a:avLst/>
            </a:prstGeom>
            <a:noFill/>
            <a:ln>
              <a:noFill/>
            </a:ln>
          </p:spPr>
        </p:pic>
        <p:cxnSp>
          <p:nvCxnSpPr>
            <p:cNvPr id="387" name="Google Shape;387;p14"/>
            <p:cNvCxnSpPr/>
            <p:nvPr/>
          </p:nvCxnSpPr>
          <p:spPr>
            <a:xfrm>
              <a:off x="551011" y="473550"/>
              <a:ext cx="0" cy="4229700"/>
            </a:xfrm>
            <a:prstGeom prst="straightConnector1">
              <a:avLst/>
            </a:prstGeom>
            <a:noFill/>
            <a:ln w="38100" cap="flat" cmpd="dbl">
              <a:solidFill>
                <a:schemeClr val="accent4"/>
              </a:solidFill>
              <a:prstDash val="solid"/>
              <a:round/>
              <a:headEnd type="none" w="med" len="med"/>
              <a:tailEnd type="none" w="med" len="med"/>
            </a:ln>
          </p:spPr>
        </p:cxnSp>
        <p:cxnSp>
          <p:nvCxnSpPr>
            <p:cNvPr id="388" name="Google Shape;388;p14"/>
            <p:cNvCxnSpPr/>
            <p:nvPr/>
          </p:nvCxnSpPr>
          <p:spPr>
            <a:xfrm>
              <a:off x="172711" y="473550"/>
              <a:ext cx="0" cy="4229700"/>
            </a:xfrm>
            <a:prstGeom prst="straightConnector1">
              <a:avLst/>
            </a:prstGeom>
            <a:noFill/>
            <a:ln w="38100" cap="flat" cmpd="dbl">
              <a:solidFill>
                <a:schemeClr val="accent4"/>
              </a:solidFill>
              <a:prstDash val="solid"/>
              <a:round/>
              <a:headEnd type="none" w="med" len="med"/>
              <a:tailEnd type="none" w="med" len="med"/>
            </a:ln>
          </p:spPr>
        </p:cxnSp>
      </p:grpSp>
      <p:pic>
        <p:nvPicPr>
          <p:cNvPr id="389" name="Google Shape;389;p14"/>
          <p:cNvPicPr preferRelativeResize="0"/>
          <p:nvPr/>
        </p:nvPicPr>
        <p:blipFill rotWithShape="1">
          <a:blip r:embed="rId5">
            <a:alphaModFix/>
          </a:blip>
          <a:srcRect t="-5358" b="-5358"/>
          <a:stretch/>
        </p:blipFill>
        <p:spPr>
          <a:xfrm rot="5400000" flipH="1">
            <a:off x="70838" y="31401"/>
            <a:ext cx="384799" cy="416050"/>
          </a:xfrm>
          <a:prstGeom prst="rect">
            <a:avLst/>
          </a:prstGeom>
          <a:noFill/>
          <a:ln>
            <a:noFill/>
          </a:ln>
        </p:spPr>
      </p:pic>
      <p:pic>
        <p:nvPicPr>
          <p:cNvPr id="390" name="Google Shape;390;p14"/>
          <p:cNvPicPr preferRelativeResize="0"/>
          <p:nvPr/>
        </p:nvPicPr>
        <p:blipFill rotWithShape="1">
          <a:blip r:embed="rId5">
            <a:alphaModFix/>
          </a:blip>
          <a:srcRect t="-5358" b="-5358"/>
          <a:stretch/>
        </p:blipFill>
        <p:spPr>
          <a:xfrm rot="-5400000" flipH="1">
            <a:off x="8688363" y="4696051"/>
            <a:ext cx="384799" cy="416050"/>
          </a:xfrm>
          <a:prstGeom prst="rect">
            <a:avLst/>
          </a:prstGeom>
          <a:noFill/>
          <a:ln>
            <a:noFill/>
          </a:ln>
        </p:spPr>
      </p:pic>
    </p:spTree>
    <p:extLst>
      <p:ext uri="{BB962C8B-B14F-4D97-AF65-F5344CB8AC3E}">
        <p14:creationId xmlns:p14="http://schemas.microsoft.com/office/powerpoint/2010/main" val="306277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5"/>
        <p:cNvGrpSpPr/>
        <p:nvPr/>
      </p:nvGrpSpPr>
      <p:grpSpPr>
        <a:xfrm>
          <a:off x="0" y="0"/>
          <a:ext cx="0" cy="0"/>
          <a:chOff x="0" y="0"/>
          <a:chExt cx="0" cy="0"/>
        </a:xfrm>
      </p:grpSpPr>
      <p:pic>
        <p:nvPicPr>
          <p:cNvPr id="416" name="Google Shape;416;p16"/>
          <p:cNvPicPr preferRelativeResize="0"/>
          <p:nvPr/>
        </p:nvPicPr>
        <p:blipFill>
          <a:blip r:embed="rId2">
            <a:alphaModFix amt="35000"/>
          </a:blip>
          <a:stretch>
            <a:fillRect/>
          </a:stretch>
        </p:blipFill>
        <p:spPr>
          <a:xfrm>
            <a:off x="0" y="0"/>
            <a:ext cx="9144000" cy="5143500"/>
          </a:xfrm>
          <a:prstGeom prst="rect">
            <a:avLst/>
          </a:prstGeom>
          <a:noFill/>
          <a:ln>
            <a:noFill/>
          </a:ln>
        </p:spPr>
      </p:pic>
      <p:sp>
        <p:nvSpPr>
          <p:cNvPr id="417" name="Google Shape;417;p16"/>
          <p:cNvSpPr/>
          <p:nvPr/>
        </p:nvSpPr>
        <p:spPr>
          <a:xfrm>
            <a:off x="480375" y="1110250"/>
            <a:ext cx="8183400" cy="3257700"/>
          </a:xfrm>
          <a:prstGeom prst="rect">
            <a:avLst/>
          </a:prstGeom>
          <a:solidFill>
            <a:srgbClr val="D8BF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txBox="1">
            <a:spLocks noGrp="1"/>
          </p:cNvSpPr>
          <p:nvPr>
            <p:ph type="title"/>
          </p:nvPr>
        </p:nvSpPr>
        <p:spPr>
          <a:xfrm>
            <a:off x="783150" y="574500"/>
            <a:ext cx="7577700" cy="4224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9" name="Google Shape;419;p16"/>
          <p:cNvGrpSpPr/>
          <p:nvPr/>
        </p:nvGrpSpPr>
        <p:grpSpPr>
          <a:xfrm flipH="1">
            <a:off x="480500" y="73050"/>
            <a:ext cx="8183126" cy="373450"/>
            <a:chOff x="630598" y="285438"/>
            <a:chExt cx="8021100" cy="373450"/>
          </a:xfrm>
        </p:grpSpPr>
        <p:grpSp>
          <p:nvGrpSpPr>
            <p:cNvPr id="420" name="Google Shape;420;p16"/>
            <p:cNvGrpSpPr/>
            <p:nvPr/>
          </p:nvGrpSpPr>
          <p:grpSpPr>
            <a:xfrm>
              <a:off x="630598" y="312863"/>
              <a:ext cx="8020975" cy="318600"/>
              <a:chOff x="630598" y="319788"/>
              <a:chExt cx="8020975" cy="318600"/>
            </a:xfrm>
          </p:grpSpPr>
          <p:pic>
            <p:nvPicPr>
              <p:cNvPr id="421" name="Google Shape;421;p16"/>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422" name="Google Shape;422;p16"/>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423" name="Google Shape;423;p16"/>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424" name="Google Shape;424;p16"/>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grpSp>
        <p:nvGrpSpPr>
          <p:cNvPr id="425" name="Google Shape;425;p16"/>
          <p:cNvGrpSpPr/>
          <p:nvPr/>
        </p:nvGrpSpPr>
        <p:grpSpPr>
          <a:xfrm>
            <a:off x="480496" y="533899"/>
            <a:ext cx="474595" cy="503652"/>
            <a:chOff x="8265570" y="574523"/>
            <a:chExt cx="398050" cy="422421"/>
          </a:xfrm>
        </p:grpSpPr>
        <p:pic>
          <p:nvPicPr>
            <p:cNvPr id="426" name="Google Shape;426;p16"/>
            <p:cNvPicPr preferRelativeResize="0"/>
            <p:nvPr/>
          </p:nvPicPr>
          <p:blipFill rotWithShape="1">
            <a:blip r:embed="rId4">
              <a:alphaModFix/>
            </a:blip>
            <a:srcRect t="893" b="884"/>
            <a:stretch/>
          </p:blipFill>
          <p:spPr>
            <a:xfrm>
              <a:off x="8461904" y="574523"/>
              <a:ext cx="201716" cy="422421"/>
            </a:xfrm>
            <a:prstGeom prst="rect">
              <a:avLst/>
            </a:prstGeom>
            <a:noFill/>
            <a:ln>
              <a:noFill/>
            </a:ln>
          </p:spPr>
        </p:pic>
        <p:pic>
          <p:nvPicPr>
            <p:cNvPr id="427" name="Google Shape;427;p16"/>
            <p:cNvPicPr preferRelativeResize="0"/>
            <p:nvPr/>
          </p:nvPicPr>
          <p:blipFill rotWithShape="1">
            <a:blip r:embed="rId4">
              <a:alphaModFix/>
            </a:blip>
            <a:srcRect t="893" b="884"/>
            <a:stretch/>
          </p:blipFill>
          <p:spPr>
            <a:xfrm flipH="1">
              <a:off x="8265570" y="574523"/>
              <a:ext cx="201716" cy="422421"/>
            </a:xfrm>
            <a:prstGeom prst="rect">
              <a:avLst/>
            </a:prstGeom>
            <a:noFill/>
            <a:ln>
              <a:noFill/>
            </a:ln>
          </p:spPr>
        </p:pic>
      </p:grpSp>
      <p:grpSp>
        <p:nvGrpSpPr>
          <p:cNvPr id="428" name="Google Shape;428;p16"/>
          <p:cNvGrpSpPr/>
          <p:nvPr/>
        </p:nvGrpSpPr>
        <p:grpSpPr>
          <a:xfrm>
            <a:off x="8188846" y="533899"/>
            <a:ext cx="474595" cy="503652"/>
            <a:chOff x="8265570" y="574523"/>
            <a:chExt cx="398050" cy="422421"/>
          </a:xfrm>
        </p:grpSpPr>
        <p:pic>
          <p:nvPicPr>
            <p:cNvPr id="429" name="Google Shape;429;p16"/>
            <p:cNvPicPr preferRelativeResize="0"/>
            <p:nvPr/>
          </p:nvPicPr>
          <p:blipFill rotWithShape="1">
            <a:blip r:embed="rId4">
              <a:alphaModFix/>
            </a:blip>
            <a:srcRect t="893" b="884"/>
            <a:stretch/>
          </p:blipFill>
          <p:spPr>
            <a:xfrm>
              <a:off x="8461904" y="574523"/>
              <a:ext cx="201716" cy="422421"/>
            </a:xfrm>
            <a:prstGeom prst="rect">
              <a:avLst/>
            </a:prstGeom>
            <a:noFill/>
            <a:ln>
              <a:noFill/>
            </a:ln>
          </p:spPr>
        </p:pic>
        <p:pic>
          <p:nvPicPr>
            <p:cNvPr id="430" name="Google Shape;430;p16"/>
            <p:cNvPicPr preferRelativeResize="0"/>
            <p:nvPr/>
          </p:nvPicPr>
          <p:blipFill rotWithShape="1">
            <a:blip r:embed="rId4">
              <a:alphaModFix/>
            </a:blip>
            <a:srcRect t="893" b="884"/>
            <a:stretch/>
          </p:blipFill>
          <p:spPr>
            <a:xfrm flipH="1">
              <a:off x="8265570" y="574523"/>
              <a:ext cx="201716" cy="422421"/>
            </a:xfrm>
            <a:prstGeom prst="rect">
              <a:avLst/>
            </a:prstGeom>
            <a:noFill/>
            <a:ln>
              <a:noFill/>
            </a:ln>
          </p:spPr>
        </p:pic>
      </p:grpSp>
      <p:grpSp>
        <p:nvGrpSpPr>
          <p:cNvPr id="431" name="Google Shape;431;p16"/>
          <p:cNvGrpSpPr/>
          <p:nvPr/>
        </p:nvGrpSpPr>
        <p:grpSpPr>
          <a:xfrm>
            <a:off x="480438" y="4709160"/>
            <a:ext cx="8183126" cy="373450"/>
            <a:chOff x="630598" y="285438"/>
            <a:chExt cx="8021100" cy="373450"/>
          </a:xfrm>
        </p:grpSpPr>
        <p:grpSp>
          <p:nvGrpSpPr>
            <p:cNvPr id="432" name="Google Shape;432;p16"/>
            <p:cNvGrpSpPr/>
            <p:nvPr/>
          </p:nvGrpSpPr>
          <p:grpSpPr>
            <a:xfrm>
              <a:off x="630598" y="312863"/>
              <a:ext cx="8020975" cy="318600"/>
              <a:chOff x="630598" y="319788"/>
              <a:chExt cx="8020975" cy="318600"/>
            </a:xfrm>
          </p:grpSpPr>
          <p:pic>
            <p:nvPicPr>
              <p:cNvPr id="433" name="Google Shape;433;p16"/>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434" name="Google Shape;434;p16"/>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435" name="Google Shape;435;p16"/>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436" name="Google Shape;436;p16"/>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cxnSp>
        <p:nvCxnSpPr>
          <p:cNvPr id="437" name="Google Shape;437;p16"/>
          <p:cNvCxnSpPr/>
          <p:nvPr/>
        </p:nvCxnSpPr>
        <p:spPr>
          <a:xfrm rot="10800000">
            <a:off x="472375" y="1407100"/>
            <a:ext cx="0" cy="26640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22854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32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1_1">
    <p:spTree>
      <p:nvGrpSpPr>
        <p:cNvPr id="1" name="Shape 906"/>
        <p:cNvGrpSpPr/>
        <p:nvPr/>
      </p:nvGrpSpPr>
      <p:grpSpPr>
        <a:xfrm>
          <a:off x="0" y="0"/>
          <a:ext cx="0" cy="0"/>
          <a:chOff x="0" y="0"/>
          <a:chExt cx="0" cy="0"/>
        </a:xfrm>
      </p:grpSpPr>
      <p:pic>
        <p:nvPicPr>
          <p:cNvPr id="907" name="Google Shape;907;p30"/>
          <p:cNvPicPr preferRelativeResize="0"/>
          <p:nvPr/>
        </p:nvPicPr>
        <p:blipFill>
          <a:blip r:embed="rId2">
            <a:alphaModFix amt="35000"/>
          </a:blip>
          <a:stretch>
            <a:fillRect/>
          </a:stretch>
        </p:blipFill>
        <p:spPr>
          <a:xfrm flipH="1">
            <a:off x="0" y="0"/>
            <a:ext cx="9144000" cy="5143500"/>
          </a:xfrm>
          <a:prstGeom prst="rect">
            <a:avLst/>
          </a:prstGeom>
          <a:noFill/>
          <a:ln>
            <a:noFill/>
          </a:ln>
        </p:spPr>
      </p:pic>
      <p:sp>
        <p:nvSpPr>
          <p:cNvPr id="908" name="Google Shape;908;p30"/>
          <p:cNvSpPr/>
          <p:nvPr/>
        </p:nvSpPr>
        <p:spPr>
          <a:xfrm>
            <a:off x="480375" y="915450"/>
            <a:ext cx="8183400" cy="3257700"/>
          </a:xfrm>
          <a:prstGeom prst="rect">
            <a:avLst/>
          </a:prstGeom>
          <a:solidFill>
            <a:srgbClr val="D8BF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30"/>
          <p:cNvGrpSpPr/>
          <p:nvPr/>
        </p:nvGrpSpPr>
        <p:grpSpPr>
          <a:xfrm flipH="1">
            <a:off x="480500" y="73050"/>
            <a:ext cx="8183126" cy="373450"/>
            <a:chOff x="630598" y="285438"/>
            <a:chExt cx="8021100" cy="373450"/>
          </a:xfrm>
        </p:grpSpPr>
        <p:grpSp>
          <p:nvGrpSpPr>
            <p:cNvPr id="910" name="Google Shape;910;p30"/>
            <p:cNvGrpSpPr/>
            <p:nvPr/>
          </p:nvGrpSpPr>
          <p:grpSpPr>
            <a:xfrm>
              <a:off x="630598" y="312863"/>
              <a:ext cx="8020975" cy="318600"/>
              <a:chOff x="630598" y="319788"/>
              <a:chExt cx="8020975" cy="318600"/>
            </a:xfrm>
          </p:grpSpPr>
          <p:pic>
            <p:nvPicPr>
              <p:cNvPr id="911" name="Google Shape;911;p30"/>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912" name="Google Shape;912;p30"/>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913" name="Google Shape;913;p30"/>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914" name="Google Shape;914;p30"/>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pic>
        <p:nvPicPr>
          <p:cNvPr id="915" name="Google Shape;915;p30"/>
          <p:cNvPicPr preferRelativeResize="0"/>
          <p:nvPr/>
        </p:nvPicPr>
        <p:blipFill rotWithShape="1">
          <a:blip r:embed="rId4">
            <a:alphaModFix/>
          </a:blip>
          <a:srcRect t="-5358" b="-5358"/>
          <a:stretch/>
        </p:blipFill>
        <p:spPr>
          <a:xfrm rot="5400000" flipH="1">
            <a:off x="496113" y="484409"/>
            <a:ext cx="384799" cy="416050"/>
          </a:xfrm>
          <a:prstGeom prst="rect">
            <a:avLst/>
          </a:prstGeom>
          <a:noFill/>
          <a:ln>
            <a:noFill/>
          </a:ln>
        </p:spPr>
      </p:pic>
      <p:pic>
        <p:nvPicPr>
          <p:cNvPr id="916" name="Google Shape;916;p30"/>
          <p:cNvPicPr preferRelativeResize="0"/>
          <p:nvPr/>
        </p:nvPicPr>
        <p:blipFill rotWithShape="1">
          <a:blip r:embed="rId4">
            <a:alphaModFix/>
          </a:blip>
          <a:srcRect t="-5358" b="-5358"/>
          <a:stretch/>
        </p:blipFill>
        <p:spPr>
          <a:xfrm rot="-5400000">
            <a:off x="8263188" y="484409"/>
            <a:ext cx="384799" cy="416050"/>
          </a:xfrm>
          <a:prstGeom prst="rect">
            <a:avLst/>
          </a:prstGeom>
          <a:noFill/>
          <a:ln>
            <a:noFill/>
          </a:ln>
        </p:spPr>
      </p:pic>
      <p:pic>
        <p:nvPicPr>
          <p:cNvPr id="917" name="Google Shape;917;p30"/>
          <p:cNvPicPr preferRelativeResize="0"/>
          <p:nvPr/>
        </p:nvPicPr>
        <p:blipFill rotWithShape="1">
          <a:blip r:embed="rId4">
            <a:alphaModFix/>
          </a:blip>
          <a:srcRect t="-5358" b="-5358"/>
          <a:stretch/>
        </p:blipFill>
        <p:spPr>
          <a:xfrm rot="5400000">
            <a:off x="496113" y="4233134"/>
            <a:ext cx="384799" cy="416050"/>
          </a:xfrm>
          <a:prstGeom prst="rect">
            <a:avLst/>
          </a:prstGeom>
          <a:noFill/>
          <a:ln>
            <a:noFill/>
          </a:ln>
        </p:spPr>
      </p:pic>
      <p:pic>
        <p:nvPicPr>
          <p:cNvPr id="918" name="Google Shape;918;p30"/>
          <p:cNvPicPr preferRelativeResize="0"/>
          <p:nvPr/>
        </p:nvPicPr>
        <p:blipFill rotWithShape="1">
          <a:blip r:embed="rId4">
            <a:alphaModFix/>
          </a:blip>
          <a:srcRect t="-5358" b="-5358"/>
          <a:stretch/>
        </p:blipFill>
        <p:spPr>
          <a:xfrm rot="-5400000" flipH="1">
            <a:off x="8263188" y="4233134"/>
            <a:ext cx="384799" cy="416050"/>
          </a:xfrm>
          <a:prstGeom prst="rect">
            <a:avLst/>
          </a:prstGeom>
          <a:noFill/>
          <a:ln>
            <a:noFill/>
          </a:ln>
        </p:spPr>
      </p:pic>
      <p:grpSp>
        <p:nvGrpSpPr>
          <p:cNvPr id="919" name="Google Shape;919;p30"/>
          <p:cNvGrpSpPr/>
          <p:nvPr/>
        </p:nvGrpSpPr>
        <p:grpSpPr>
          <a:xfrm>
            <a:off x="480438" y="4709160"/>
            <a:ext cx="8183126" cy="373450"/>
            <a:chOff x="630598" y="285438"/>
            <a:chExt cx="8021100" cy="373450"/>
          </a:xfrm>
        </p:grpSpPr>
        <p:grpSp>
          <p:nvGrpSpPr>
            <p:cNvPr id="920" name="Google Shape;920;p30"/>
            <p:cNvGrpSpPr/>
            <p:nvPr/>
          </p:nvGrpSpPr>
          <p:grpSpPr>
            <a:xfrm>
              <a:off x="630598" y="312863"/>
              <a:ext cx="8020975" cy="318600"/>
              <a:chOff x="630598" y="319788"/>
              <a:chExt cx="8020975" cy="318600"/>
            </a:xfrm>
          </p:grpSpPr>
          <p:pic>
            <p:nvPicPr>
              <p:cNvPr id="921" name="Google Shape;921;p30"/>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922" name="Google Shape;922;p30"/>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923" name="Google Shape;923;p30"/>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924" name="Google Shape;924;p30"/>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cxnSp>
        <p:nvCxnSpPr>
          <p:cNvPr id="925" name="Google Shape;925;p30"/>
          <p:cNvCxnSpPr/>
          <p:nvPr/>
        </p:nvCxnSpPr>
        <p:spPr>
          <a:xfrm rot="10800000">
            <a:off x="486141" y="1239850"/>
            <a:ext cx="0" cy="2664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1_1_1">
    <p:spTree>
      <p:nvGrpSpPr>
        <p:cNvPr id="1" name="Shape 926"/>
        <p:cNvGrpSpPr/>
        <p:nvPr/>
      </p:nvGrpSpPr>
      <p:grpSpPr>
        <a:xfrm>
          <a:off x="0" y="0"/>
          <a:ext cx="0" cy="0"/>
          <a:chOff x="0" y="0"/>
          <a:chExt cx="0" cy="0"/>
        </a:xfrm>
      </p:grpSpPr>
      <p:pic>
        <p:nvPicPr>
          <p:cNvPr id="927" name="Google Shape;927;p31"/>
          <p:cNvPicPr preferRelativeResize="0"/>
          <p:nvPr/>
        </p:nvPicPr>
        <p:blipFill>
          <a:blip r:embed="rId2">
            <a:alphaModFix amt="35000"/>
          </a:blip>
          <a:stretch>
            <a:fillRect/>
          </a:stretch>
        </p:blipFill>
        <p:spPr>
          <a:xfrm>
            <a:off x="0" y="0"/>
            <a:ext cx="9144000" cy="5143500"/>
          </a:xfrm>
          <a:prstGeom prst="rect">
            <a:avLst/>
          </a:prstGeom>
          <a:noFill/>
          <a:ln>
            <a:noFill/>
          </a:ln>
        </p:spPr>
      </p:pic>
      <p:grpSp>
        <p:nvGrpSpPr>
          <p:cNvPr id="928" name="Google Shape;928;p31"/>
          <p:cNvGrpSpPr/>
          <p:nvPr/>
        </p:nvGrpSpPr>
        <p:grpSpPr>
          <a:xfrm>
            <a:off x="480500" y="73050"/>
            <a:ext cx="7890025" cy="373450"/>
            <a:chOff x="630598" y="285438"/>
            <a:chExt cx="7733802" cy="373450"/>
          </a:xfrm>
        </p:grpSpPr>
        <p:grpSp>
          <p:nvGrpSpPr>
            <p:cNvPr id="929" name="Google Shape;929;p31"/>
            <p:cNvGrpSpPr/>
            <p:nvPr/>
          </p:nvGrpSpPr>
          <p:grpSpPr>
            <a:xfrm>
              <a:off x="630598" y="312851"/>
              <a:ext cx="7733802" cy="318600"/>
              <a:chOff x="630598" y="319776"/>
              <a:chExt cx="7733802" cy="318600"/>
            </a:xfrm>
          </p:grpSpPr>
          <p:pic>
            <p:nvPicPr>
              <p:cNvPr id="930" name="Google Shape;930;p31"/>
              <p:cNvPicPr preferRelativeResize="0"/>
              <p:nvPr/>
            </p:nvPicPr>
            <p:blipFill rotWithShape="1">
              <a:blip r:embed="rId3">
                <a:alphaModFix/>
              </a:blip>
              <a:srcRect r="11111"/>
              <a:stretch/>
            </p:blipFill>
            <p:spPr>
              <a:xfrm>
                <a:off x="630598" y="319776"/>
                <a:ext cx="3866593" cy="318600"/>
              </a:xfrm>
              <a:prstGeom prst="rect">
                <a:avLst/>
              </a:prstGeom>
              <a:noFill/>
              <a:ln>
                <a:noFill/>
              </a:ln>
            </p:spPr>
          </p:pic>
          <p:pic>
            <p:nvPicPr>
              <p:cNvPr id="931" name="Google Shape;931;p31"/>
              <p:cNvPicPr preferRelativeResize="0"/>
              <p:nvPr/>
            </p:nvPicPr>
            <p:blipFill rotWithShape="1">
              <a:blip r:embed="rId3">
                <a:alphaModFix/>
              </a:blip>
              <a:srcRect r="11103"/>
              <a:stretch/>
            </p:blipFill>
            <p:spPr>
              <a:xfrm>
                <a:off x="4497193" y="319776"/>
                <a:ext cx="3867208" cy="318600"/>
              </a:xfrm>
              <a:prstGeom prst="rect">
                <a:avLst/>
              </a:prstGeom>
              <a:noFill/>
              <a:ln>
                <a:noFill/>
              </a:ln>
            </p:spPr>
          </p:pic>
        </p:grpSp>
        <p:cxnSp>
          <p:nvCxnSpPr>
            <p:cNvPr id="932" name="Google Shape;932;p31"/>
            <p:cNvCxnSpPr/>
            <p:nvPr/>
          </p:nvCxnSpPr>
          <p:spPr>
            <a:xfrm>
              <a:off x="630598" y="285438"/>
              <a:ext cx="7733700" cy="0"/>
            </a:xfrm>
            <a:prstGeom prst="straightConnector1">
              <a:avLst/>
            </a:prstGeom>
            <a:noFill/>
            <a:ln w="38100" cap="flat" cmpd="dbl">
              <a:solidFill>
                <a:schemeClr val="accent4"/>
              </a:solidFill>
              <a:prstDash val="solid"/>
              <a:round/>
              <a:headEnd type="none" w="med" len="med"/>
              <a:tailEnd type="none" w="med" len="med"/>
            </a:ln>
          </p:spPr>
        </p:cxnSp>
        <p:cxnSp>
          <p:nvCxnSpPr>
            <p:cNvPr id="933" name="Google Shape;933;p31"/>
            <p:cNvCxnSpPr/>
            <p:nvPr/>
          </p:nvCxnSpPr>
          <p:spPr>
            <a:xfrm>
              <a:off x="630598" y="658888"/>
              <a:ext cx="7733700" cy="0"/>
            </a:xfrm>
            <a:prstGeom prst="straightConnector1">
              <a:avLst/>
            </a:prstGeom>
            <a:noFill/>
            <a:ln w="38100" cap="flat" cmpd="dbl">
              <a:solidFill>
                <a:schemeClr val="accent4"/>
              </a:solidFill>
              <a:prstDash val="solid"/>
              <a:round/>
              <a:headEnd type="none" w="med" len="med"/>
              <a:tailEnd type="none" w="med" len="med"/>
            </a:ln>
          </p:spPr>
        </p:cxnSp>
      </p:grpSp>
      <p:grpSp>
        <p:nvGrpSpPr>
          <p:cNvPr id="934" name="Google Shape;934;p31"/>
          <p:cNvGrpSpPr/>
          <p:nvPr/>
        </p:nvGrpSpPr>
        <p:grpSpPr>
          <a:xfrm>
            <a:off x="75450" y="473549"/>
            <a:ext cx="378300" cy="4229801"/>
            <a:chOff x="172711" y="473549"/>
            <a:chExt cx="378300" cy="4229801"/>
          </a:xfrm>
        </p:grpSpPr>
        <p:pic>
          <p:nvPicPr>
            <p:cNvPr id="935" name="Google Shape;935;p31"/>
            <p:cNvPicPr preferRelativeResize="0"/>
            <p:nvPr/>
          </p:nvPicPr>
          <p:blipFill rotWithShape="1">
            <a:blip r:embed="rId3">
              <a:alphaModFix/>
            </a:blip>
            <a:srcRect l="4242"/>
            <a:stretch/>
          </p:blipFill>
          <p:spPr>
            <a:xfrm rot="-5400000">
              <a:off x="-1753040" y="2429150"/>
              <a:ext cx="4229801" cy="318600"/>
            </a:xfrm>
            <a:prstGeom prst="rect">
              <a:avLst/>
            </a:prstGeom>
            <a:noFill/>
            <a:ln>
              <a:noFill/>
            </a:ln>
          </p:spPr>
        </p:pic>
        <p:cxnSp>
          <p:nvCxnSpPr>
            <p:cNvPr id="936" name="Google Shape;936;p31"/>
            <p:cNvCxnSpPr/>
            <p:nvPr/>
          </p:nvCxnSpPr>
          <p:spPr>
            <a:xfrm>
              <a:off x="551011" y="473550"/>
              <a:ext cx="0" cy="4229700"/>
            </a:xfrm>
            <a:prstGeom prst="straightConnector1">
              <a:avLst/>
            </a:prstGeom>
            <a:noFill/>
            <a:ln w="38100" cap="flat" cmpd="dbl">
              <a:solidFill>
                <a:schemeClr val="accent4"/>
              </a:solidFill>
              <a:prstDash val="solid"/>
              <a:round/>
              <a:headEnd type="none" w="med" len="med"/>
              <a:tailEnd type="none" w="med" len="med"/>
            </a:ln>
          </p:spPr>
        </p:cxnSp>
        <p:cxnSp>
          <p:nvCxnSpPr>
            <p:cNvPr id="937" name="Google Shape;937;p31"/>
            <p:cNvCxnSpPr/>
            <p:nvPr/>
          </p:nvCxnSpPr>
          <p:spPr>
            <a:xfrm>
              <a:off x="172711" y="473550"/>
              <a:ext cx="0" cy="4229700"/>
            </a:xfrm>
            <a:prstGeom prst="straightConnector1">
              <a:avLst/>
            </a:prstGeom>
            <a:noFill/>
            <a:ln w="38100" cap="flat" cmpd="dbl">
              <a:solidFill>
                <a:schemeClr val="accent4"/>
              </a:solidFill>
              <a:prstDash val="solid"/>
              <a:round/>
              <a:headEnd type="none" w="med" len="med"/>
              <a:tailEnd type="none" w="med" len="med"/>
            </a:ln>
          </p:spPr>
        </p:cxnSp>
      </p:grpSp>
      <p:pic>
        <p:nvPicPr>
          <p:cNvPr id="938" name="Google Shape;938;p31"/>
          <p:cNvPicPr preferRelativeResize="0"/>
          <p:nvPr/>
        </p:nvPicPr>
        <p:blipFill rotWithShape="1">
          <a:blip r:embed="rId4">
            <a:alphaModFix amt="95000"/>
          </a:blip>
          <a:srcRect t="-198" b="883"/>
          <a:stretch/>
        </p:blipFill>
        <p:spPr>
          <a:xfrm rot="5400000" flipH="1">
            <a:off x="8586013" y="-83737"/>
            <a:ext cx="324450" cy="687023"/>
          </a:xfrm>
          <a:prstGeom prst="rect">
            <a:avLst/>
          </a:prstGeom>
          <a:noFill/>
          <a:ln>
            <a:noFill/>
          </a:ln>
        </p:spPr>
      </p:pic>
      <p:grpSp>
        <p:nvGrpSpPr>
          <p:cNvPr id="939" name="Google Shape;939;p31"/>
          <p:cNvGrpSpPr/>
          <p:nvPr/>
        </p:nvGrpSpPr>
        <p:grpSpPr>
          <a:xfrm>
            <a:off x="583094" y="571480"/>
            <a:ext cx="865210" cy="465651"/>
            <a:chOff x="750025" y="571500"/>
            <a:chExt cx="1296000" cy="697500"/>
          </a:xfrm>
        </p:grpSpPr>
        <p:sp>
          <p:nvSpPr>
            <p:cNvPr id="940" name="Google Shape;940;p31"/>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1"/>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1"/>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1"/>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1"/>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1"/>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1"/>
            <p:cNvSpPr/>
            <p:nvPr/>
          </p:nvSpPr>
          <p:spPr>
            <a:xfrm rot="-5400000">
              <a:off x="666783" y="1136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1"/>
            <p:cNvSpPr/>
            <p:nvPr/>
          </p:nvSpPr>
          <p:spPr>
            <a:xfrm rot="-5400000">
              <a:off x="666783" y="92025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1"/>
            <p:cNvSpPr/>
            <p:nvPr/>
          </p:nvSpPr>
          <p:spPr>
            <a:xfrm rot="-5400000">
              <a:off x="666783" y="704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31"/>
          <p:cNvGrpSpPr/>
          <p:nvPr/>
        </p:nvGrpSpPr>
        <p:grpSpPr>
          <a:xfrm flipH="1">
            <a:off x="776125" y="4704825"/>
            <a:ext cx="7890025" cy="373450"/>
            <a:chOff x="630598" y="285438"/>
            <a:chExt cx="7733802" cy="373450"/>
          </a:xfrm>
        </p:grpSpPr>
        <p:grpSp>
          <p:nvGrpSpPr>
            <p:cNvPr id="950" name="Google Shape;950;p31"/>
            <p:cNvGrpSpPr/>
            <p:nvPr/>
          </p:nvGrpSpPr>
          <p:grpSpPr>
            <a:xfrm>
              <a:off x="630598" y="312851"/>
              <a:ext cx="7733802" cy="318600"/>
              <a:chOff x="630598" y="319776"/>
              <a:chExt cx="7733802" cy="318600"/>
            </a:xfrm>
          </p:grpSpPr>
          <p:pic>
            <p:nvPicPr>
              <p:cNvPr id="951" name="Google Shape;951;p31"/>
              <p:cNvPicPr preferRelativeResize="0"/>
              <p:nvPr/>
            </p:nvPicPr>
            <p:blipFill rotWithShape="1">
              <a:blip r:embed="rId3">
                <a:alphaModFix/>
              </a:blip>
              <a:srcRect r="11111"/>
              <a:stretch/>
            </p:blipFill>
            <p:spPr>
              <a:xfrm>
                <a:off x="630598" y="319776"/>
                <a:ext cx="3866593" cy="318600"/>
              </a:xfrm>
              <a:prstGeom prst="rect">
                <a:avLst/>
              </a:prstGeom>
              <a:noFill/>
              <a:ln>
                <a:noFill/>
              </a:ln>
            </p:spPr>
          </p:pic>
          <p:pic>
            <p:nvPicPr>
              <p:cNvPr id="952" name="Google Shape;952;p31"/>
              <p:cNvPicPr preferRelativeResize="0"/>
              <p:nvPr/>
            </p:nvPicPr>
            <p:blipFill rotWithShape="1">
              <a:blip r:embed="rId3">
                <a:alphaModFix/>
              </a:blip>
              <a:srcRect r="11103"/>
              <a:stretch/>
            </p:blipFill>
            <p:spPr>
              <a:xfrm>
                <a:off x="4497193" y="319776"/>
                <a:ext cx="3867208" cy="318600"/>
              </a:xfrm>
              <a:prstGeom prst="rect">
                <a:avLst/>
              </a:prstGeom>
              <a:noFill/>
              <a:ln>
                <a:noFill/>
              </a:ln>
            </p:spPr>
          </p:pic>
        </p:grpSp>
        <p:cxnSp>
          <p:nvCxnSpPr>
            <p:cNvPr id="953" name="Google Shape;953;p31"/>
            <p:cNvCxnSpPr/>
            <p:nvPr/>
          </p:nvCxnSpPr>
          <p:spPr>
            <a:xfrm>
              <a:off x="630598" y="285438"/>
              <a:ext cx="7733700" cy="0"/>
            </a:xfrm>
            <a:prstGeom prst="straightConnector1">
              <a:avLst/>
            </a:prstGeom>
            <a:noFill/>
            <a:ln w="38100" cap="flat" cmpd="dbl">
              <a:solidFill>
                <a:schemeClr val="accent4"/>
              </a:solidFill>
              <a:prstDash val="solid"/>
              <a:round/>
              <a:headEnd type="none" w="med" len="med"/>
              <a:tailEnd type="none" w="med" len="med"/>
            </a:ln>
          </p:spPr>
        </p:cxnSp>
        <p:cxnSp>
          <p:nvCxnSpPr>
            <p:cNvPr id="954" name="Google Shape;954;p31"/>
            <p:cNvCxnSpPr/>
            <p:nvPr/>
          </p:nvCxnSpPr>
          <p:spPr>
            <a:xfrm>
              <a:off x="630598" y="658888"/>
              <a:ext cx="7733700" cy="0"/>
            </a:xfrm>
            <a:prstGeom prst="straightConnector1">
              <a:avLst/>
            </a:prstGeom>
            <a:noFill/>
            <a:ln w="38100" cap="flat" cmpd="dbl">
              <a:solidFill>
                <a:schemeClr val="accent4"/>
              </a:solidFill>
              <a:prstDash val="solid"/>
              <a:round/>
              <a:headEnd type="none" w="med" len="med"/>
              <a:tailEnd type="none" w="med" len="med"/>
            </a:ln>
          </p:spPr>
        </p:cxnSp>
      </p:grpSp>
      <p:pic>
        <p:nvPicPr>
          <p:cNvPr id="955" name="Google Shape;955;p31"/>
          <p:cNvPicPr preferRelativeResize="0"/>
          <p:nvPr/>
        </p:nvPicPr>
        <p:blipFill rotWithShape="1">
          <a:blip r:embed="rId4">
            <a:alphaModFix amt="95000"/>
          </a:blip>
          <a:srcRect t="-198" b="883"/>
          <a:stretch/>
        </p:blipFill>
        <p:spPr>
          <a:xfrm rot="-5400000">
            <a:off x="236187" y="4548038"/>
            <a:ext cx="324450" cy="687023"/>
          </a:xfrm>
          <a:prstGeom prst="rect">
            <a:avLst/>
          </a:prstGeom>
          <a:noFill/>
          <a:ln>
            <a:noFill/>
          </a:ln>
        </p:spPr>
      </p:pic>
      <p:grpSp>
        <p:nvGrpSpPr>
          <p:cNvPr id="956" name="Google Shape;956;p31"/>
          <p:cNvGrpSpPr/>
          <p:nvPr/>
        </p:nvGrpSpPr>
        <p:grpSpPr>
          <a:xfrm rot="10800000" flipH="1">
            <a:off x="8691294" y="473549"/>
            <a:ext cx="378300" cy="4229801"/>
            <a:chOff x="172711" y="473549"/>
            <a:chExt cx="378300" cy="4229801"/>
          </a:xfrm>
        </p:grpSpPr>
        <p:pic>
          <p:nvPicPr>
            <p:cNvPr id="957" name="Google Shape;957;p31"/>
            <p:cNvPicPr preferRelativeResize="0"/>
            <p:nvPr/>
          </p:nvPicPr>
          <p:blipFill rotWithShape="1">
            <a:blip r:embed="rId3">
              <a:alphaModFix/>
            </a:blip>
            <a:srcRect l="4242"/>
            <a:stretch/>
          </p:blipFill>
          <p:spPr>
            <a:xfrm rot="-5400000">
              <a:off x="-1753040" y="2429150"/>
              <a:ext cx="4229801" cy="318600"/>
            </a:xfrm>
            <a:prstGeom prst="rect">
              <a:avLst/>
            </a:prstGeom>
            <a:noFill/>
            <a:ln>
              <a:noFill/>
            </a:ln>
          </p:spPr>
        </p:pic>
        <p:cxnSp>
          <p:nvCxnSpPr>
            <p:cNvPr id="958" name="Google Shape;958;p31"/>
            <p:cNvCxnSpPr/>
            <p:nvPr/>
          </p:nvCxnSpPr>
          <p:spPr>
            <a:xfrm>
              <a:off x="551011" y="473550"/>
              <a:ext cx="0" cy="4229700"/>
            </a:xfrm>
            <a:prstGeom prst="straightConnector1">
              <a:avLst/>
            </a:prstGeom>
            <a:noFill/>
            <a:ln w="38100" cap="flat" cmpd="dbl">
              <a:solidFill>
                <a:schemeClr val="accent4"/>
              </a:solidFill>
              <a:prstDash val="solid"/>
              <a:round/>
              <a:headEnd type="none" w="med" len="med"/>
              <a:tailEnd type="none" w="med" len="med"/>
            </a:ln>
          </p:spPr>
        </p:cxnSp>
        <p:cxnSp>
          <p:nvCxnSpPr>
            <p:cNvPr id="959" name="Google Shape;959;p31"/>
            <p:cNvCxnSpPr/>
            <p:nvPr/>
          </p:nvCxnSpPr>
          <p:spPr>
            <a:xfrm>
              <a:off x="172711" y="473550"/>
              <a:ext cx="0" cy="4229700"/>
            </a:xfrm>
            <a:prstGeom prst="straightConnector1">
              <a:avLst/>
            </a:prstGeom>
            <a:noFill/>
            <a:ln w="38100" cap="flat" cmpd="dbl">
              <a:solidFill>
                <a:schemeClr val="accent4"/>
              </a:solidFill>
              <a:prstDash val="solid"/>
              <a:round/>
              <a:headEnd type="none" w="med" len="med"/>
              <a:tailEnd type="none" w="med" len="med"/>
            </a:ln>
          </p:spPr>
        </p:cxnSp>
      </p:grpSp>
      <p:pic>
        <p:nvPicPr>
          <p:cNvPr id="960" name="Google Shape;960;p31"/>
          <p:cNvPicPr preferRelativeResize="0"/>
          <p:nvPr/>
        </p:nvPicPr>
        <p:blipFill rotWithShape="1">
          <a:blip r:embed="rId5">
            <a:alphaModFix/>
          </a:blip>
          <a:srcRect t="-5358" b="-5358"/>
          <a:stretch/>
        </p:blipFill>
        <p:spPr>
          <a:xfrm rot="5400000" flipH="1">
            <a:off x="70838" y="31401"/>
            <a:ext cx="384799" cy="416050"/>
          </a:xfrm>
          <a:prstGeom prst="rect">
            <a:avLst/>
          </a:prstGeom>
          <a:noFill/>
          <a:ln>
            <a:noFill/>
          </a:ln>
        </p:spPr>
      </p:pic>
      <p:pic>
        <p:nvPicPr>
          <p:cNvPr id="961" name="Google Shape;961;p31"/>
          <p:cNvPicPr preferRelativeResize="0"/>
          <p:nvPr/>
        </p:nvPicPr>
        <p:blipFill rotWithShape="1">
          <a:blip r:embed="rId5">
            <a:alphaModFix/>
          </a:blip>
          <a:srcRect t="-5358" b="-5358"/>
          <a:stretch/>
        </p:blipFill>
        <p:spPr>
          <a:xfrm rot="-5400000" flipH="1">
            <a:off x="8688363" y="4696051"/>
            <a:ext cx="384799" cy="416050"/>
          </a:xfrm>
          <a:prstGeom prst="rect">
            <a:avLst/>
          </a:prstGeom>
          <a:noFill/>
          <a:ln>
            <a:noFill/>
          </a:ln>
        </p:spPr>
      </p:pic>
      <p:grpSp>
        <p:nvGrpSpPr>
          <p:cNvPr id="962" name="Google Shape;962;p31"/>
          <p:cNvGrpSpPr/>
          <p:nvPr/>
        </p:nvGrpSpPr>
        <p:grpSpPr>
          <a:xfrm rot="10800000">
            <a:off x="7693169" y="4106480"/>
            <a:ext cx="865210" cy="465651"/>
            <a:chOff x="750025" y="571500"/>
            <a:chExt cx="1296000" cy="697500"/>
          </a:xfrm>
        </p:grpSpPr>
        <p:sp>
          <p:nvSpPr>
            <p:cNvPr id="963" name="Google Shape;963;p31"/>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1"/>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1"/>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1"/>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1"/>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rot="-5400000">
              <a:off x="666783" y="1136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rot="-5400000">
              <a:off x="666783" y="92025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1"/>
            <p:cNvSpPr/>
            <p:nvPr/>
          </p:nvSpPr>
          <p:spPr>
            <a:xfrm rot="-5400000">
              <a:off x="666783" y="704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21"/>
        <p:cNvGrpSpPr/>
        <p:nvPr/>
      </p:nvGrpSpPr>
      <p:grpSpPr>
        <a:xfrm>
          <a:off x="0" y="0"/>
          <a:ext cx="0" cy="0"/>
          <a:chOff x="0" y="0"/>
          <a:chExt cx="0" cy="0"/>
        </a:xfrm>
      </p:grpSpPr>
      <p:pic>
        <p:nvPicPr>
          <p:cNvPr id="822" name="Google Shape;822;p28"/>
          <p:cNvPicPr preferRelativeResize="0"/>
          <p:nvPr/>
        </p:nvPicPr>
        <p:blipFill>
          <a:blip r:embed="rId2">
            <a:alphaModFix amt="35000"/>
          </a:blip>
          <a:stretch>
            <a:fillRect/>
          </a:stretch>
        </p:blipFill>
        <p:spPr>
          <a:xfrm>
            <a:off x="0" y="0"/>
            <a:ext cx="9144000" cy="5143500"/>
          </a:xfrm>
          <a:prstGeom prst="rect">
            <a:avLst/>
          </a:prstGeom>
          <a:noFill/>
          <a:ln>
            <a:noFill/>
          </a:ln>
        </p:spPr>
      </p:pic>
      <p:sp>
        <p:nvSpPr>
          <p:cNvPr id="823" name="Google Shape;823;p28"/>
          <p:cNvSpPr txBox="1">
            <a:spLocks noGrp="1"/>
          </p:cNvSpPr>
          <p:nvPr>
            <p:ph type="subTitle" idx="1"/>
          </p:nvPr>
        </p:nvSpPr>
        <p:spPr>
          <a:xfrm>
            <a:off x="2268275" y="3004025"/>
            <a:ext cx="4607400" cy="627300"/>
          </a:xfrm>
          <a:prstGeom prst="rect">
            <a:avLst/>
          </a:prstGeom>
          <a:solidFill>
            <a:srgbClr val="D8BFA6">
              <a:alpha val="55800"/>
            </a:srgbClr>
          </a:solidFill>
        </p:spPr>
        <p:txBody>
          <a:bodyPr spcFirstLastPara="1" wrap="square" lIns="0" tIns="0" rIns="0" bIns="0" anchor="ctr" anchorCtr="0">
            <a:noAutofit/>
          </a:bodyPr>
          <a:lstStyle>
            <a:lvl1pPr lvl="0" algn="ctr" rtl="0">
              <a:spcBef>
                <a:spcPts val="0"/>
              </a:spcBef>
              <a:spcAft>
                <a:spcPts val="0"/>
              </a:spcAft>
              <a:buClr>
                <a:schemeClr val="dk1"/>
              </a:buClr>
              <a:buSzPts val="1600"/>
              <a:buNone/>
              <a:defRPr sz="1600"/>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824" name="Google Shape;824;p28"/>
          <p:cNvSpPr txBox="1">
            <a:spLocks noGrp="1"/>
          </p:cNvSpPr>
          <p:nvPr>
            <p:ph type="title"/>
          </p:nvPr>
        </p:nvSpPr>
        <p:spPr>
          <a:xfrm>
            <a:off x="2268325" y="1512175"/>
            <a:ext cx="4607400" cy="13248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2800"/>
              <a:buNone/>
              <a:defRPr sz="9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25" name="Google Shape;825;p28"/>
          <p:cNvGrpSpPr/>
          <p:nvPr/>
        </p:nvGrpSpPr>
        <p:grpSpPr>
          <a:xfrm flipH="1">
            <a:off x="480500" y="73050"/>
            <a:ext cx="8183126" cy="373450"/>
            <a:chOff x="630598" y="285438"/>
            <a:chExt cx="8021100" cy="373450"/>
          </a:xfrm>
        </p:grpSpPr>
        <p:grpSp>
          <p:nvGrpSpPr>
            <p:cNvPr id="826" name="Google Shape;826;p28"/>
            <p:cNvGrpSpPr/>
            <p:nvPr/>
          </p:nvGrpSpPr>
          <p:grpSpPr>
            <a:xfrm>
              <a:off x="630598" y="312863"/>
              <a:ext cx="8020975" cy="318600"/>
              <a:chOff x="630598" y="319788"/>
              <a:chExt cx="8020975" cy="318600"/>
            </a:xfrm>
          </p:grpSpPr>
          <p:pic>
            <p:nvPicPr>
              <p:cNvPr id="827" name="Google Shape;827;p28"/>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828" name="Google Shape;828;p28"/>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829" name="Google Shape;829;p28"/>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830" name="Google Shape;830;p28"/>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grpSp>
        <p:nvGrpSpPr>
          <p:cNvPr id="831" name="Google Shape;831;p28"/>
          <p:cNvGrpSpPr/>
          <p:nvPr/>
        </p:nvGrpSpPr>
        <p:grpSpPr>
          <a:xfrm>
            <a:off x="480508" y="571480"/>
            <a:ext cx="865210" cy="465651"/>
            <a:chOff x="750025" y="571500"/>
            <a:chExt cx="1296000" cy="697500"/>
          </a:xfrm>
        </p:grpSpPr>
        <p:sp>
          <p:nvSpPr>
            <p:cNvPr id="832" name="Google Shape;832;p28"/>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8"/>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8"/>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8"/>
            <p:cNvSpPr/>
            <p:nvPr/>
          </p:nvSpPr>
          <p:spPr>
            <a:xfrm rot="-5400000">
              <a:off x="666783" y="1136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8"/>
            <p:cNvSpPr/>
            <p:nvPr/>
          </p:nvSpPr>
          <p:spPr>
            <a:xfrm rot="-5400000">
              <a:off x="666783" y="92025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8"/>
            <p:cNvSpPr/>
            <p:nvPr/>
          </p:nvSpPr>
          <p:spPr>
            <a:xfrm rot="-5400000">
              <a:off x="666783" y="704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28"/>
          <p:cNvGrpSpPr/>
          <p:nvPr/>
        </p:nvGrpSpPr>
        <p:grpSpPr>
          <a:xfrm rot="10800000">
            <a:off x="7798358" y="4106480"/>
            <a:ext cx="865210" cy="465651"/>
            <a:chOff x="750025" y="571500"/>
            <a:chExt cx="1296000" cy="697500"/>
          </a:xfrm>
        </p:grpSpPr>
        <p:sp>
          <p:nvSpPr>
            <p:cNvPr id="842" name="Google Shape;842;p28"/>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8"/>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8"/>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8"/>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8"/>
            <p:cNvSpPr/>
            <p:nvPr/>
          </p:nvSpPr>
          <p:spPr>
            <a:xfrm rot="-5400000">
              <a:off x="666783" y="1136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8"/>
            <p:cNvSpPr/>
            <p:nvPr/>
          </p:nvSpPr>
          <p:spPr>
            <a:xfrm rot="-5400000">
              <a:off x="666783" y="92025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8"/>
            <p:cNvSpPr/>
            <p:nvPr/>
          </p:nvSpPr>
          <p:spPr>
            <a:xfrm rot="-5400000">
              <a:off x="666783" y="704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28"/>
          <p:cNvGrpSpPr/>
          <p:nvPr/>
        </p:nvGrpSpPr>
        <p:grpSpPr>
          <a:xfrm>
            <a:off x="480438" y="4709160"/>
            <a:ext cx="8183126" cy="373450"/>
            <a:chOff x="630598" y="285438"/>
            <a:chExt cx="8021100" cy="373450"/>
          </a:xfrm>
        </p:grpSpPr>
        <p:grpSp>
          <p:nvGrpSpPr>
            <p:cNvPr id="852" name="Google Shape;852;p28"/>
            <p:cNvGrpSpPr/>
            <p:nvPr/>
          </p:nvGrpSpPr>
          <p:grpSpPr>
            <a:xfrm>
              <a:off x="630598" y="312863"/>
              <a:ext cx="8020975" cy="318600"/>
              <a:chOff x="630598" y="319788"/>
              <a:chExt cx="8020975" cy="318600"/>
            </a:xfrm>
          </p:grpSpPr>
          <p:pic>
            <p:nvPicPr>
              <p:cNvPr id="853" name="Google Shape;853;p28"/>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854" name="Google Shape;854;p28"/>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855" name="Google Shape;855;p28"/>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856" name="Google Shape;856;p28"/>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183000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7"/>
        <p:cNvGrpSpPr/>
        <p:nvPr/>
      </p:nvGrpSpPr>
      <p:grpSpPr>
        <a:xfrm>
          <a:off x="0" y="0"/>
          <a:ext cx="0" cy="0"/>
          <a:chOff x="0" y="0"/>
          <a:chExt cx="0" cy="0"/>
        </a:xfrm>
      </p:grpSpPr>
      <p:pic>
        <p:nvPicPr>
          <p:cNvPr id="108" name="Google Shape;108;p4"/>
          <p:cNvPicPr preferRelativeResize="0"/>
          <p:nvPr/>
        </p:nvPicPr>
        <p:blipFill>
          <a:blip r:embed="rId2">
            <a:alphaModFix amt="35000"/>
          </a:blip>
          <a:stretch>
            <a:fillRect/>
          </a:stretch>
        </p:blipFill>
        <p:spPr>
          <a:xfrm rot="10800000" flipH="1">
            <a:off x="0" y="0"/>
            <a:ext cx="9144000" cy="5143500"/>
          </a:xfrm>
          <a:prstGeom prst="rect">
            <a:avLst/>
          </a:prstGeom>
          <a:noFill/>
          <a:ln>
            <a:noFill/>
          </a:ln>
        </p:spPr>
      </p:pic>
      <p:sp>
        <p:nvSpPr>
          <p:cNvPr id="109" name="Google Shape;109;p4"/>
          <p:cNvSpPr txBox="1">
            <a:spLocks noGrp="1"/>
          </p:cNvSpPr>
          <p:nvPr>
            <p:ph type="body" idx="1"/>
          </p:nvPr>
        </p:nvSpPr>
        <p:spPr>
          <a:xfrm>
            <a:off x="750075" y="1152475"/>
            <a:ext cx="7644000" cy="3486600"/>
          </a:xfrm>
          <a:prstGeom prst="rect">
            <a:avLst/>
          </a:prstGeom>
        </p:spPr>
        <p:txBody>
          <a:bodyPr spcFirstLastPara="1" wrap="square" lIns="0" tIns="0" rIns="0" bIns="0" anchor="t" anchorCtr="0">
            <a:noAutofit/>
          </a:bodyPr>
          <a:lstStyle>
            <a:lvl1pPr marL="457200" lvl="0" indent="-330200">
              <a:spcBef>
                <a:spcPts val="0"/>
              </a:spcBef>
              <a:spcAft>
                <a:spcPts val="0"/>
              </a:spcAft>
              <a:buClr>
                <a:schemeClr val="accent2"/>
              </a:buClr>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10" name="Google Shape;110;p4"/>
          <p:cNvSpPr txBox="1">
            <a:spLocks noGrp="1"/>
          </p:cNvSpPr>
          <p:nvPr>
            <p:ph type="title"/>
          </p:nvPr>
        </p:nvSpPr>
        <p:spPr>
          <a:xfrm>
            <a:off x="750000" y="574500"/>
            <a:ext cx="7644000" cy="4224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1641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5000"/>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1617825" y="1491800"/>
            <a:ext cx="5908500" cy="1191900"/>
          </a:xfrm>
          <a:prstGeom prst="rect">
            <a:avLst/>
          </a:prstGeom>
        </p:spPr>
        <p:txBody>
          <a:bodyPr spcFirstLastPara="1" wrap="square" lIns="0" tIns="0" rIns="0" bIns="0" anchor="t"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617750" y="2842225"/>
            <a:ext cx="5908500" cy="315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sz="2300">
                <a:latin typeface="Roboto Slab Medium"/>
                <a:ea typeface="Roboto Slab Medium"/>
                <a:cs typeface="Roboto Slab Medium"/>
                <a:sym typeface="Roboto Slab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ubTitle" idx="2"/>
          </p:nvPr>
        </p:nvSpPr>
        <p:spPr>
          <a:xfrm>
            <a:off x="1034100" y="3499975"/>
            <a:ext cx="7075800" cy="737400"/>
          </a:xfrm>
          <a:prstGeom prst="rect">
            <a:avLst/>
          </a:prstGeom>
          <a:solidFill>
            <a:srgbClr val="D8BFA6">
              <a:alpha val="55800"/>
            </a:srgbClr>
          </a:solidFill>
        </p:spPr>
        <p:txBody>
          <a:bodyPr spcFirstLastPara="1" wrap="square" lIns="0" tIns="0" rIns="0" bIns="0" anchor="ctr" anchorCtr="0">
            <a:noAutofit/>
          </a:bodyPr>
          <a:lstStyle>
            <a:lvl1pPr lvl="0" algn="ctr" rtl="0">
              <a:lnSpc>
                <a:spcPct val="100000"/>
              </a:lnSpc>
              <a:spcBef>
                <a:spcPts val="0"/>
              </a:spcBef>
              <a:spcAft>
                <a:spcPts val="0"/>
              </a:spcAft>
              <a:buSzPts val="2800"/>
              <a:buNone/>
              <a:defRPr sz="17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3" name="Google Shape;13;p2"/>
          <p:cNvGrpSpPr/>
          <p:nvPr/>
        </p:nvGrpSpPr>
        <p:grpSpPr>
          <a:xfrm>
            <a:off x="480500" y="73050"/>
            <a:ext cx="7890025" cy="373450"/>
            <a:chOff x="630598" y="285438"/>
            <a:chExt cx="7733802" cy="373450"/>
          </a:xfrm>
        </p:grpSpPr>
        <p:grpSp>
          <p:nvGrpSpPr>
            <p:cNvPr id="14" name="Google Shape;14;p2"/>
            <p:cNvGrpSpPr/>
            <p:nvPr/>
          </p:nvGrpSpPr>
          <p:grpSpPr>
            <a:xfrm>
              <a:off x="630598" y="312851"/>
              <a:ext cx="7733802" cy="318600"/>
              <a:chOff x="630598" y="319776"/>
              <a:chExt cx="7733802" cy="318600"/>
            </a:xfrm>
          </p:grpSpPr>
          <p:pic>
            <p:nvPicPr>
              <p:cNvPr id="15" name="Google Shape;15;p2"/>
              <p:cNvPicPr preferRelativeResize="0"/>
              <p:nvPr/>
            </p:nvPicPr>
            <p:blipFill rotWithShape="1">
              <a:blip r:embed="rId3">
                <a:alphaModFix/>
              </a:blip>
              <a:srcRect r="11111"/>
              <a:stretch/>
            </p:blipFill>
            <p:spPr>
              <a:xfrm>
                <a:off x="630598" y="319776"/>
                <a:ext cx="3866593" cy="318600"/>
              </a:xfrm>
              <a:prstGeom prst="rect">
                <a:avLst/>
              </a:prstGeom>
              <a:noFill/>
              <a:ln>
                <a:noFill/>
              </a:ln>
            </p:spPr>
          </p:pic>
          <p:pic>
            <p:nvPicPr>
              <p:cNvPr id="16" name="Google Shape;16;p2"/>
              <p:cNvPicPr preferRelativeResize="0"/>
              <p:nvPr/>
            </p:nvPicPr>
            <p:blipFill rotWithShape="1">
              <a:blip r:embed="rId3">
                <a:alphaModFix/>
              </a:blip>
              <a:srcRect r="11103"/>
              <a:stretch/>
            </p:blipFill>
            <p:spPr>
              <a:xfrm>
                <a:off x="4497193" y="319776"/>
                <a:ext cx="3867208" cy="318600"/>
              </a:xfrm>
              <a:prstGeom prst="rect">
                <a:avLst/>
              </a:prstGeom>
              <a:noFill/>
              <a:ln>
                <a:noFill/>
              </a:ln>
            </p:spPr>
          </p:pic>
        </p:grpSp>
        <p:cxnSp>
          <p:nvCxnSpPr>
            <p:cNvPr id="17" name="Google Shape;17;p2"/>
            <p:cNvCxnSpPr/>
            <p:nvPr/>
          </p:nvCxnSpPr>
          <p:spPr>
            <a:xfrm>
              <a:off x="630598" y="285438"/>
              <a:ext cx="7733700" cy="0"/>
            </a:xfrm>
            <a:prstGeom prst="straightConnector1">
              <a:avLst/>
            </a:prstGeom>
            <a:noFill/>
            <a:ln w="38100" cap="flat" cmpd="dbl">
              <a:solidFill>
                <a:schemeClr val="accent4"/>
              </a:solidFill>
              <a:prstDash val="solid"/>
              <a:round/>
              <a:headEnd type="none" w="med" len="med"/>
              <a:tailEnd type="none" w="med" len="med"/>
            </a:ln>
          </p:spPr>
        </p:cxnSp>
        <p:cxnSp>
          <p:nvCxnSpPr>
            <p:cNvPr id="18" name="Google Shape;18;p2"/>
            <p:cNvCxnSpPr/>
            <p:nvPr/>
          </p:nvCxnSpPr>
          <p:spPr>
            <a:xfrm>
              <a:off x="630598" y="658888"/>
              <a:ext cx="7733700" cy="0"/>
            </a:xfrm>
            <a:prstGeom prst="straightConnector1">
              <a:avLst/>
            </a:prstGeom>
            <a:noFill/>
            <a:ln w="38100" cap="flat" cmpd="dbl">
              <a:solidFill>
                <a:schemeClr val="accent4"/>
              </a:solidFill>
              <a:prstDash val="solid"/>
              <a:round/>
              <a:headEnd type="none" w="med" len="med"/>
              <a:tailEnd type="none" w="med" len="med"/>
            </a:ln>
          </p:spPr>
        </p:cxnSp>
      </p:grpSp>
      <p:grpSp>
        <p:nvGrpSpPr>
          <p:cNvPr id="19" name="Google Shape;19;p2"/>
          <p:cNvGrpSpPr/>
          <p:nvPr/>
        </p:nvGrpSpPr>
        <p:grpSpPr>
          <a:xfrm>
            <a:off x="75450" y="473549"/>
            <a:ext cx="378300" cy="4229801"/>
            <a:chOff x="172711" y="473549"/>
            <a:chExt cx="378300" cy="4229801"/>
          </a:xfrm>
        </p:grpSpPr>
        <p:pic>
          <p:nvPicPr>
            <p:cNvPr id="20" name="Google Shape;20;p2"/>
            <p:cNvPicPr preferRelativeResize="0"/>
            <p:nvPr/>
          </p:nvPicPr>
          <p:blipFill rotWithShape="1">
            <a:blip r:embed="rId3">
              <a:alphaModFix/>
            </a:blip>
            <a:srcRect l="4242"/>
            <a:stretch/>
          </p:blipFill>
          <p:spPr>
            <a:xfrm rot="-5400000">
              <a:off x="-1753040" y="2429150"/>
              <a:ext cx="4229801" cy="318600"/>
            </a:xfrm>
            <a:prstGeom prst="rect">
              <a:avLst/>
            </a:prstGeom>
            <a:noFill/>
            <a:ln>
              <a:noFill/>
            </a:ln>
          </p:spPr>
        </p:pic>
        <p:cxnSp>
          <p:nvCxnSpPr>
            <p:cNvPr id="21" name="Google Shape;21;p2"/>
            <p:cNvCxnSpPr/>
            <p:nvPr/>
          </p:nvCxnSpPr>
          <p:spPr>
            <a:xfrm>
              <a:off x="551011" y="473550"/>
              <a:ext cx="0" cy="4229700"/>
            </a:xfrm>
            <a:prstGeom prst="straightConnector1">
              <a:avLst/>
            </a:prstGeom>
            <a:noFill/>
            <a:ln w="38100" cap="flat" cmpd="dbl">
              <a:solidFill>
                <a:schemeClr val="accent4"/>
              </a:solidFill>
              <a:prstDash val="solid"/>
              <a:round/>
              <a:headEnd type="none" w="med" len="med"/>
              <a:tailEnd type="none" w="med" len="med"/>
            </a:ln>
          </p:spPr>
        </p:cxnSp>
        <p:cxnSp>
          <p:nvCxnSpPr>
            <p:cNvPr id="22" name="Google Shape;22;p2"/>
            <p:cNvCxnSpPr/>
            <p:nvPr/>
          </p:nvCxnSpPr>
          <p:spPr>
            <a:xfrm>
              <a:off x="172711" y="473550"/>
              <a:ext cx="0" cy="4229700"/>
            </a:xfrm>
            <a:prstGeom prst="straightConnector1">
              <a:avLst/>
            </a:prstGeom>
            <a:noFill/>
            <a:ln w="38100" cap="flat" cmpd="dbl">
              <a:solidFill>
                <a:schemeClr val="accent4"/>
              </a:solidFill>
              <a:prstDash val="solid"/>
              <a:round/>
              <a:headEnd type="none" w="med" len="med"/>
              <a:tailEnd type="none" w="med" len="med"/>
            </a:ln>
          </p:spPr>
        </p:cxnSp>
      </p:grpSp>
      <p:pic>
        <p:nvPicPr>
          <p:cNvPr id="23" name="Google Shape;23;p2"/>
          <p:cNvPicPr preferRelativeResize="0"/>
          <p:nvPr/>
        </p:nvPicPr>
        <p:blipFill rotWithShape="1">
          <a:blip r:embed="rId4">
            <a:alphaModFix amt="95000"/>
          </a:blip>
          <a:srcRect t="-198" b="883"/>
          <a:stretch/>
        </p:blipFill>
        <p:spPr>
          <a:xfrm rot="5400000" flipH="1">
            <a:off x="8586013" y="-83737"/>
            <a:ext cx="324450" cy="687023"/>
          </a:xfrm>
          <a:prstGeom prst="rect">
            <a:avLst/>
          </a:prstGeom>
          <a:noFill/>
          <a:ln>
            <a:noFill/>
          </a:ln>
        </p:spPr>
      </p:pic>
      <p:pic>
        <p:nvPicPr>
          <p:cNvPr id="24" name="Google Shape;24;p2"/>
          <p:cNvPicPr preferRelativeResize="0"/>
          <p:nvPr/>
        </p:nvPicPr>
        <p:blipFill rotWithShape="1">
          <a:blip r:embed="rId4">
            <a:alphaModFix amt="95000"/>
          </a:blip>
          <a:srcRect t="-198" b="883"/>
          <a:stretch/>
        </p:blipFill>
        <p:spPr>
          <a:xfrm rot="-5400000">
            <a:off x="236187" y="4548038"/>
            <a:ext cx="324450" cy="687023"/>
          </a:xfrm>
          <a:prstGeom prst="rect">
            <a:avLst/>
          </a:prstGeom>
          <a:noFill/>
          <a:ln>
            <a:noFill/>
          </a:ln>
        </p:spPr>
      </p:pic>
      <p:grpSp>
        <p:nvGrpSpPr>
          <p:cNvPr id="25" name="Google Shape;25;p2"/>
          <p:cNvGrpSpPr/>
          <p:nvPr/>
        </p:nvGrpSpPr>
        <p:grpSpPr>
          <a:xfrm rot="10800000" flipH="1">
            <a:off x="8691294" y="473549"/>
            <a:ext cx="378300" cy="4229801"/>
            <a:chOff x="172711" y="473549"/>
            <a:chExt cx="378300" cy="4229801"/>
          </a:xfrm>
        </p:grpSpPr>
        <p:pic>
          <p:nvPicPr>
            <p:cNvPr id="26" name="Google Shape;26;p2"/>
            <p:cNvPicPr preferRelativeResize="0"/>
            <p:nvPr/>
          </p:nvPicPr>
          <p:blipFill rotWithShape="1">
            <a:blip r:embed="rId3">
              <a:alphaModFix/>
            </a:blip>
            <a:srcRect l="4242"/>
            <a:stretch/>
          </p:blipFill>
          <p:spPr>
            <a:xfrm rot="-5400000">
              <a:off x="-1753040" y="2429150"/>
              <a:ext cx="4229801" cy="318600"/>
            </a:xfrm>
            <a:prstGeom prst="rect">
              <a:avLst/>
            </a:prstGeom>
            <a:noFill/>
            <a:ln>
              <a:noFill/>
            </a:ln>
          </p:spPr>
        </p:pic>
        <p:cxnSp>
          <p:nvCxnSpPr>
            <p:cNvPr id="27" name="Google Shape;27;p2"/>
            <p:cNvCxnSpPr/>
            <p:nvPr/>
          </p:nvCxnSpPr>
          <p:spPr>
            <a:xfrm>
              <a:off x="551011" y="473550"/>
              <a:ext cx="0" cy="4229700"/>
            </a:xfrm>
            <a:prstGeom prst="straightConnector1">
              <a:avLst/>
            </a:prstGeom>
            <a:noFill/>
            <a:ln w="38100" cap="flat" cmpd="dbl">
              <a:solidFill>
                <a:schemeClr val="accent4"/>
              </a:solidFill>
              <a:prstDash val="solid"/>
              <a:round/>
              <a:headEnd type="none" w="med" len="med"/>
              <a:tailEnd type="none" w="med" len="med"/>
            </a:ln>
          </p:spPr>
        </p:cxnSp>
        <p:cxnSp>
          <p:nvCxnSpPr>
            <p:cNvPr id="28" name="Google Shape;28;p2"/>
            <p:cNvCxnSpPr/>
            <p:nvPr/>
          </p:nvCxnSpPr>
          <p:spPr>
            <a:xfrm>
              <a:off x="172711" y="473550"/>
              <a:ext cx="0" cy="4229700"/>
            </a:xfrm>
            <a:prstGeom prst="straightConnector1">
              <a:avLst/>
            </a:prstGeom>
            <a:noFill/>
            <a:ln w="38100" cap="flat" cmpd="dbl">
              <a:solidFill>
                <a:schemeClr val="accent4"/>
              </a:solidFill>
              <a:prstDash val="solid"/>
              <a:round/>
              <a:headEnd type="none" w="med" len="med"/>
              <a:tailEnd type="none" w="med" len="med"/>
            </a:ln>
          </p:spPr>
        </p:cxnSp>
      </p:grpSp>
      <p:pic>
        <p:nvPicPr>
          <p:cNvPr id="29" name="Google Shape;29;p2"/>
          <p:cNvPicPr preferRelativeResize="0"/>
          <p:nvPr/>
        </p:nvPicPr>
        <p:blipFill rotWithShape="1">
          <a:blip r:embed="rId5">
            <a:alphaModFix/>
          </a:blip>
          <a:srcRect t="-5358" b="-5358"/>
          <a:stretch/>
        </p:blipFill>
        <p:spPr>
          <a:xfrm rot="5400000" flipH="1">
            <a:off x="70838" y="31401"/>
            <a:ext cx="384799" cy="416050"/>
          </a:xfrm>
          <a:prstGeom prst="rect">
            <a:avLst/>
          </a:prstGeom>
          <a:noFill/>
          <a:ln>
            <a:noFill/>
          </a:ln>
        </p:spPr>
      </p:pic>
      <p:pic>
        <p:nvPicPr>
          <p:cNvPr id="30" name="Google Shape;30;p2"/>
          <p:cNvPicPr preferRelativeResize="0"/>
          <p:nvPr/>
        </p:nvPicPr>
        <p:blipFill rotWithShape="1">
          <a:blip r:embed="rId5">
            <a:alphaModFix/>
          </a:blip>
          <a:srcRect t="-5358" b="-5358"/>
          <a:stretch/>
        </p:blipFill>
        <p:spPr>
          <a:xfrm rot="-5400000" flipH="1">
            <a:off x="8688363" y="4696051"/>
            <a:ext cx="384799" cy="416050"/>
          </a:xfrm>
          <a:prstGeom prst="rect">
            <a:avLst/>
          </a:prstGeom>
          <a:noFill/>
          <a:ln>
            <a:noFill/>
          </a:ln>
        </p:spPr>
      </p:pic>
      <p:grpSp>
        <p:nvGrpSpPr>
          <p:cNvPr id="31" name="Google Shape;31;p2"/>
          <p:cNvGrpSpPr/>
          <p:nvPr/>
        </p:nvGrpSpPr>
        <p:grpSpPr>
          <a:xfrm flipH="1">
            <a:off x="776125" y="4704825"/>
            <a:ext cx="7890025" cy="373450"/>
            <a:chOff x="630598" y="285438"/>
            <a:chExt cx="7733802" cy="373450"/>
          </a:xfrm>
        </p:grpSpPr>
        <p:grpSp>
          <p:nvGrpSpPr>
            <p:cNvPr id="32" name="Google Shape;32;p2"/>
            <p:cNvGrpSpPr/>
            <p:nvPr/>
          </p:nvGrpSpPr>
          <p:grpSpPr>
            <a:xfrm>
              <a:off x="630598" y="312851"/>
              <a:ext cx="7733802" cy="318600"/>
              <a:chOff x="630598" y="319776"/>
              <a:chExt cx="7733802" cy="318600"/>
            </a:xfrm>
          </p:grpSpPr>
          <p:pic>
            <p:nvPicPr>
              <p:cNvPr id="33" name="Google Shape;33;p2"/>
              <p:cNvPicPr preferRelativeResize="0"/>
              <p:nvPr/>
            </p:nvPicPr>
            <p:blipFill rotWithShape="1">
              <a:blip r:embed="rId3">
                <a:alphaModFix/>
              </a:blip>
              <a:srcRect r="11111"/>
              <a:stretch/>
            </p:blipFill>
            <p:spPr>
              <a:xfrm>
                <a:off x="630598" y="319776"/>
                <a:ext cx="3866593" cy="318600"/>
              </a:xfrm>
              <a:prstGeom prst="rect">
                <a:avLst/>
              </a:prstGeom>
              <a:noFill/>
              <a:ln>
                <a:noFill/>
              </a:ln>
            </p:spPr>
          </p:pic>
          <p:pic>
            <p:nvPicPr>
              <p:cNvPr id="34" name="Google Shape;34;p2"/>
              <p:cNvPicPr preferRelativeResize="0"/>
              <p:nvPr/>
            </p:nvPicPr>
            <p:blipFill rotWithShape="1">
              <a:blip r:embed="rId3">
                <a:alphaModFix/>
              </a:blip>
              <a:srcRect r="11103"/>
              <a:stretch/>
            </p:blipFill>
            <p:spPr>
              <a:xfrm>
                <a:off x="4497193" y="319776"/>
                <a:ext cx="3867208" cy="318600"/>
              </a:xfrm>
              <a:prstGeom prst="rect">
                <a:avLst/>
              </a:prstGeom>
              <a:noFill/>
              <a:ln>
                <a:noFill/>
              </a:ln>
            </p:spPr>
          </p:pic>
        </p:grpSp>
        <p:cxnSp>
          <p:nvCxnSpPr>
            <p:cNvPr id="35" name="Google Shape;35;p2"/>
            <p:cNvCxnSpPr/>
            <p:nvPr/>
          </p:nvCxnSpPr>
          <p:spPr>
            <a:xfrm>
              <a:off x="630598" y="285438"/>
              <a:ext cx="7733700" cy="0"/>
            </a:xfrm>
            <a:prstGeom prst="straightConnector1">
              <a:avLst/>
            </a:prstGeom>
            <a:noFill/>
            <a:ln w="38100" cap="flat" cmpd="dbl">
              <a:solidFill>
                <a:schemeClr val="accent4"/>
              </a:solidFill>
              <a:prstDash val="solid"/>
              <a:round/>
              <a:headEnd type="none" w="med" len="med"/>
              <a:tailEnd type="none" w="med" len="med"/>
            </a:ln>
          </p:spPr>
        </p:cxnSp>
        <p:cxnSp>
          <p:nvCxnSpPr>
            <p:cNvPr id="36" name="Google Shape;36;p2"/>
            <p:cNvCxnSpPr/>
            <p:nvPr/>
          </p:nvCxnSpPr>
          <p:spPr>
            <a:xfrm>
              <a:off x="630598" y="658888"/>
              <a:ext cx="7733700" cy="0"/>
            </a:xfrm>
            <a:prstGeom prst="straightConnector1">
              <a:avLst/>
            </a:prstGeom>
            <a:noFill/>
            <a:ln w="38100" cap="flat" cmpd="dbl">
              <a:solidFill>
                <a:schemeClr val="accent4"/>
              </a:solidFill>
              <a:prstDash val="solid"/>
              <a:round/>
              <a:headEnd type="none" w="med" len="med"/>
              <a:tailEnd type="none" w="med" len="med"/>
            </a:ln>
          </p:spPr>
        </p:cxnSp>
      </p:grpSp>
      <p:grpSp>
        <p:nvGrpSpPr>
          <p:cNvPr id="37" name="Google Shape;37;p2"/>
          <p:cNvGrpSpPr/>
          <p:nvPr/>
        </p:nvGrpSpPr>
        <p:grpSpPr>
          <a:xfrm>
            <a:off x="584358" y="571480"/>
            <a:ext cx="865210" cy="465651"/>
            <a:chOff x="750025" y="571500"/>
            <a:chExt cx="1296000" cy="697500"/>
          </a:xfrm>
        </p:grpSpPr>
        <p:sp>
          <p:nvSpPr>
            <p:cNvPr id="38" name="Google Shape;38;p2"/>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400000">
              <a:off x="666783" y="1136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5400000">
              <a:off x="666783" y="92025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5400000">
              <a:off x="666783" y="704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rot="10800000">
            <a:off x="7694433" y="4106480"/>
            <a:ext cx="865210" cy="465651"/>
            <a:chOff x="750025" y="571500"/>
            <a:chExt cx="1296000" cy="697500"/>
          </a:xfrm>
        </p:grpSpPr>
        <p:sp>
          <p:nvSpPr>
            <p:cNvPr id="48" name="Google Shape;48;p2"/>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5400000">
              <a:off x="666783" y="1136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5400000">
              <a:off x="666783" y="92025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5400000">
              <a:off x="666783" y="704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txBox="1">
            <a:spLocks noGrp="1"/>
          </p:cNvSpPr>
          <p:nvPr>
            <p:ph type="subTitle" idx="3"/>
          </p:nvPr>
        </p:nvSpPr>
        <p:spPr>
          <a:xfrm>
            <a:off x="7195175" y="574500"/>
            <a:ext cx="1275000" cy="373500"/>
          </a:xfrm>
          <a:prstGeom prst="rect">
            <a:avLst/>
          </a:prstGeom>
          <a:solidFill>
            <a:srgbClr val="D8BFA6">
              <a:alpha val="55800"/>
            </a:srgbClr>
          </a:solidFill>
        </p:spPr>
        <p:txBody>
          <a:bodyPr spcFirstLastPara="1" wrap="square" lIns="0" tIns="0" rIns="0" bIns="0" anchor="ctr" anchorCtr="0">
            <a:noAutofit/>
          </a:bodyPr>
          <a:lstStyle>
            <a:lvl1pPr lvl="0" algn="ctr" rtl="0">
              <a:lnSpc>
                <a:spcPct val="100000"/>
              </a:lnSpc>
              <a:spcBef>
                <a:spcPts val="0"/>
              </a:spcBef>
              <a:spcAft>
                <a:spcPts val="0"/>
              </a:spcAft>
              <a:buSzPts val="2800"/>
              <a:buNone/>
              <a:defRPr sz="1800">
                <a:latin typeface="Sancreek"/>
                <a:ea typeface="Sancreek"/>
                <a:cs typeface="Sancreek"/>
                <a:sym typeface="Sancreek"/>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69357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39"/>
        <p:cNvGrpSpPr/>
        <p:nvPr/>
      </p:nvGrpSpPr>
      <p:grpSpPr>
        <a:xfrm>
          <a:off x="0" y="0"/>
          <a:ext cx="0" cy="0"/>
          <a:chOff x="0" y="0"/>
          <a:chExt cx="0" cy="0"/>
        </a:xfrm>
      </p:grpSpPr>
      <p:pic>
        <p:nvPicPr>
          <p:cNvPr id="240" name="Google Shape;240;p9"/>
          <p:cNvPicPr preferRelativeResize="0"/>
          <p:nvPr/>
        </p:nvPicPr>
        <p:blipFill>
          <a:blip r:embed="rId2">
            <a:alphaModFix amt="35000"/>
          </a:blip>
          <a:stretch>
            <a:fillRect/>
          </a:stretch>
        </p:blipFill>
        <p:spPr>
          <a:xfrm flipH="1">
            <a:off x="0" y="0"/>
            <a:ext cx="9144000" cy="5143500"/>
          </a:xfrm>
          <a:prstGeom prst="rect">
            <a:avLst/>
          </a:prstGeom>
          <a:noFill/>
          <a:ln>
            <a:noFill/>
          </a:ln>
        </p:spPr>
      </p:pic>
      <p:sp>
        <p:nvSpPr>
          <p:cNvPr id="241" name="Google Shape;241;p9"/>
          <p:cNvSpPr txBox="1">
            <a:spLocks noGrp="1"/>
          </p:cNvSpPr>
          <p:nvPr>
            <p:ph type="title"/>
          </p:nvPr>
        </p:nvSpPr>
        <p:spPr>
          <a:xfrm>
            <a:off x="1116125" y="1473025"/>
            <a:ext cx="3414300" cy="532200"/>
          </a:xfrm>
          <a:prstGeom prst="rect">
            <a:avLst/>
          </a:prstGeom>
        </p:spPr>
        <p:txBody>
          <a:bodyPr spcFirstLastPara="1" wrap="square" lIns="0" tIns="0" rIns="0" bIns="0" anchor="t" anchorCtr="0">
            <a:noAutofit/>
          </a:bodyPr>
          <a:lstStyle>
            <a:lvl1pPr lvl="0" algn="ctr">
              <a:spcBef>
                <a:spcPts val="0"/>
              </a:spcBef>
              <a:spcAft>
                <a:spcPts val="0"/>
              </a:spcAft>
              <a:buSzPts val="42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42" name="Google Shape;242;p9"/>
          <p:cNvSpPr txBox="1">
            <a:spLocks noGrp="1"/>
          </p:cNvSpPr>
          <p:nvPr>
            <p:ph type="subTitle" idx="1"/>
          </p:nvPr>
        </p:nvSpPr>
        <p:spPr>
          <a:xfrm>
            <a:off x="1116225" y="2193425"/>
            <a:ext cx="3414300" cy="15108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43" name="Google Shape;243;p9"/>
          <p:cNvGrpSpPr/>
          <p:nvPr/>
        </p:nvGrpSpPr>
        <p:grpSpPr>
          <a:xfrm>
            <a:off x="480500" y="73050"/>
            <a:ext cx="8183126" cy="373450"/>
            <a:chOff x="630598" y="285438"/>
            <a:chExt cx="8021100" cy="373450"/>
          </a:xfrm>
        </p:grpSpPr>
        <p:grpSp>
          <p:nvGrpSpPr>
            <p:cNvPr id="244" name="Google Shape;244;p9"/>
            <p:cNvGrpSpPr/>
            <p:nvPr/>
          </p:nvGrpSpPr>
          <p:grpSpPr>
            <a:xfrm>
              <a:off x="630598" y="312863"/>
              <a:ext cx="8020975" cy="318600"/>
              <a:chOff x="630598" y="319788"/>
              <a:chExt cx="8020975" cy="318600"/>
            </a:xfrm>
          </p:grpSpPr>
          <p:pic>
            <p:nvPicPr>
              <p:cNvPr id="245" name="Google Shape;245;p9"/>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246" name="Google Shape;246;p9"/>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247" name="Google Shape;247;p9"/>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248" name="Google Shape;248;p9"/>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grpSp>
        <p:nvGrpSpPr>
          <p:cNvPr id="249" name="Google Shape;249;p9"/>
          <p:cNvGrpSpPr/>
          <p:nvPr/>
        </p:nvGrpSpPr>
        <p:grpSpPr>
          <a:xfrm>
            <a:off x="480438" y="4709160"/>
            <a:ext cx="8183126" cy="373450"/>
            <a:chOff x="630598" y="285438"/>
            <a:chExt cx="8021100" cy="373450"/>
          </a:xfrm>
        </p:grpSpPr>
        <p:grpSp>
          <p:nvGrpSpPr>
            <p:cNvPr id="250" name="Google Shape;250;p9"/>
            <p:cNvGrpSpPr/>
            <p:nvPr/>
          </p:nvGrpSpPr>
          <p:grpSpPr>
            <a:xfrm>
              <a:off x="630598" y="312863"/>
              <a:ext cx="8020975" cy="318600"/>
              <a:chOff x="630598" y="319788"/>
              <a:chExt cx="8020975" cy="318600"/>
            </a:xfrm>
          </p:grpSpPr>
          <p:pic>
            <p:nvPicPr>
              <p:cNvPr id="251" name="Google Shape;251;p9"/>
              <p:cNvPicPr preferRelativeResize="0"/>
              <p:nvPr/>
            </p:nvPicPr>
            <p:blipFill rotWithShape="1">
              <a:blip r:embed="rId3">
                <a:alphaModFix/>
              </a:blip>
              <a:srcRect l="4445" r="10070"/>
              <a:stretch/>
            </p:blipFill>
            <p:spPr>
              <a:xfrm>
                <a:off x="630598" y="319788"/>
                <a:ext cx="3718636" cy="318600"/>
              </a:xfrm>
              <a:prstGeom prst="rect">
                <a:avLst/>
              </a:prstGeom>
              <a:noFill/>
              <a:ln>
                <a:noFill/>
              </a:ln>
            </p:spPr>
          </p:pic>
          <p:pic>
            <p:nvPicPr>
              <p:cNvPr id="252" name="Google Shape;252;p9"/>
              <p:cNvPicPr preferRelativeResize="0"/>
              <p:nvPr/>
            </p:nvPicPr>
            <p:blipFill rotWithShape="1">
              <a:blip r:embed="rId3">
                <a:alphaModFix/>
              </a:blip>
              <a:srcRect l="1097"/>
              <a:stretch/>
            </p:blipFill>
            <p:spPr>
              <a:xfrm>
                <a:off x="4349232" y="319788"/>
                <a:ext cx="4302341" cy="318600"/>
              </a:xfrm>
              <a:prstGeom prst="rect">
                <a:avLst/>
              </a:prstGeom>
              <a:noFill/>
              <a:ln>
                <a:noFill/>
              </a:ln>
            </p:spPr>
          </p:pic>
        </p:grpSp>
        <p:cxnSp>
          <p:nvCxnSpPr>
            <p:cNvPr id="253" name="Google Shape;253;p9"/>
            <p:cNvCxnSpPr/>
            <p:nvPr/>
          </p:nvCxnSpPr>
          <p:spPr>
            <a:xfrm>
              <a:off x="630598" y="285438"/>
              <a:ext cx="8021100" cy="0"/>
            </a:xfrm>
            <a:prstGeom prst="straightConnector1">
              <a:avLst/>
            </a:prstGeom>
            <a:noFill/>
            <a:ln w="38100" cap="flat" cmpd="dbl">
              <a:solidFill>
                <a:schemeClr val="accent4"/>
              </a:solidFill>
              <a:prstDash val="solid"/>
              <a:round/>
              <a:headEnd type="none" w="med" len="med"/>
              <a:tailEnd type="none" w="med" len="med"/>
            </a:ln>
          </p:spPr>
        </p:cxnSp>
        <p:cxnSp>
          <p:nvCxnSpPr>
            <p:cNvPr id="254" name="Google Shape;254;p9"/>
            <p:cNvCxnSpPr/>
            <p:nvPr/>
          </p:nvCxnSpPr>
          <p:spPr>
            <a:xfrm>
              <a:off x="630598" y="658888"/>
              <a:ext cx="8021100" cy="0"/>
            </a:xfrm>
            <a:prstGeom prst="straightConnector1">
              <a:avLst/>
            </a:prstGeom>
            <a:noFill/>
            <a:ln w="38100" cap="flat" cmpd="dbl">
              <a:solidFill>
                <a:schemeClr val="accent4"/>
              </a:solidFill>
              <a:prstDash val="solid"/>
              <a:round/>
              <a:headEnd type="none" w="med" len="med"/>
              <a:tailEnd type="none" w="med" len="med"/>
            </a:ln>
          </p:spPr>
        </p:cxnSp>
      </p:grpSp>
      <p:grpSp>
        <p:nvGrpSpPr>
          <p:cNvPr id="255" name="Google Shape;255;p9"/>
          <p:cNvGrpSpPr/>
          <p:nvPr/>
        </p:nvGrpSpPr>
        <p:grpSpPr>
          <a:xfrm rot="10800000">
            <a:off x="7798369" y="4106480"/>
            <a:ext cx="865210" cy="465651"/>
            <a:chOff x="750025" y="571500"/>
            <a:chExt cx="1296000" cy="697500"/>
          </a:xfrm>
        </p:grpSpPr>
        <p:sp>
          <p:nvSpPr>
            <p:cNvPr id="256" name="Google Shape;256;p9"/>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rot="-5400000">
              <a:off x="666783" y="1136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rot="-5400000">
              <a:off x="666783" y="92025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rot="-5400000">
              <a:off x="666783" y="704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9"/>
          <p:cNvGrpSpPr/>
          <p:nvPr/>
        </p:nvGrpSpPr>
        <p:grpSpPr>
          <a:xfrm>
            <a:off x="480494" y="571480"/>
            <a:ext cx="865210" cy="465651"/>
            <a:chOff x="750025" y="571500"/>
            <a:chExt cx="1296000" cy="697500"/>
          </a:xfrm>
        </p:grpSpPr>
        <p:sp>
          <p:nvSpPr>
            <p:cNvPr id="266" name="Google Shape;266;p9"/>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rot="-5400000">
              <a:off x="666783" y="1136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rot="-5400000">
              <a:off x="666783" y="92025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rot="-5400000">
              <a:off x="666783" y="704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3405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pic>
        <p:nvPicPr>
          <p:cNvPr id="59" name="Google Shape;59;p3"/>
          <p:cNvPicPr preferRelativeResize="0"/>
          <p:nvPr/>
        </p:nvPicPr>
        <p:blipFill>
          <a:blip r:embed="rId2">
            <a:alphaModFix amt="35000"/>
          </a:blip>
          <a:stretch>
            <a:fillRect/>
          </a:stretch>
        </p:blipFill>
        <p:spPr>
          <a:xfrm>
            <a:off x="0" y="0"/>
            <a:ext cx="9144000" cy="5143500"/>
          </a:xfrm>
          <a:prstGeom prst="rect">
            <a:avLst/>
          </a:prstGeom>
          <a:noFill/>
          <a:ln>
            <a:noFill/>
          </a:ln>
        </p:spPr>
      </p:pic>
      <p:grpSp>
        <p:nvGrpSpPr>
          <p:cNvPr id="60" name="Google Shape;60;p3"/>
          <p:cNvGrpSpPr/>
          <p:nvPr/>
        </p:nvGrpSpPr>
        <p:grpSpPr>
          <a:xfrm>
            <a:off x="480500" y="73050"/>
            <a:ext cx="7890025" cy="373450"/>
            <a:chOff x="630598" y="285438"/>
            <a:chExt cx="7733802" cy="373450"/>
          </a:xfrm>
        </p:grpSpPr>
        <p:grpSp>
          <p:nvGrpSpPr>
            <p:cNvPr id="61" name="Google Shape;61;p3"/>
            <p:cNvGrpSpPr/>
            <p:nvPr/>
          </p:nvGrpSpPr>
          <p:grpSpPr>
            <a:xfrm>
              <a:off x="630598" y="312851"/>
              <a:ext cx="7733802" cy="318600"/>
              <a:chOff x="630598" y="319776"/>
              <a:chExt cx="7733802" cy="318600"/>
            </a:xfrm>
          </p:grpSpPr>
          <p:pic>
            <p:nvPicPr>
              <p:cNvPr id="62" name="Google Shape;62;p3"/>
              <p:cNvPicPr preferRelativeResize="0"/>
              <p:nvPr/>
            </p:nvPicPr>
            <p:blipFill rotWithShape="1">
              <a:blip r:embed="rId3">
                <a:alphaModFix/>
              </a:blip>
              <a:srcRect r="11111"/>
              <a:stretch/>
            </p:blipFill>
            <p:spPr>
              <a:xfrm>
                <a:off x="630598" y="319776"/>
                <a:ext cx="3866593" cy="318600"/>
              </a:xfrm>
              <a:prstGeom prst="rect">
                <a:avLst/>
              </a:prstGeom>
              <a:noFill/>
              <a:ln>
                <a:noFill/>
              </a:ln>
            </p:spPr>
          </p:pic>
          <p:pic>
            <p:nvPicPr>
              <p:cNvPr id="63" name="Google Shape;63;p3"/>
              <p:cNvPicPr preferRelativeResize="0"/>
              <p:nvPr/>
            </p:nvPicPr>
            <p:blipFill rotWithShape="1">
              <a:blip r:embed="rId3">
                <a:alphaModFix/>
              </a:blip>
              <a:srcRect r="11103"/>
              <a:stretch/>
            </p:blipFill>
            <p:spPr>
              <a:xfrm>
                <a:off x="4497193" y="319776"/>
                <a:ext cx="3867208" cy="318600"/>
              </a:xfrm>
              <a:prstGeom prst="rect">
                <a:avLst/>
              </a:prstGeom>
              <a:noFill/>
              <a:ln>
                <a:noFill/>
              </a:ln>
            </p:spPr>
          </p:pic>
        </p:grpSp>
        <p:cxnSp>
          <p:nvCxnSpPr>
            <p:cNvPr id="64" name="Google Shape;64;p3"/>
            <p:cNvCxnSpPr/>
            <p:nvPr/>
          </p:nvCxnSpPr>
          <p:spPr>
            <a:xfrm>
              <a:off x="630598" y="285438"/>
              <a:ext cx="7733700" cy="0"/>
            </a:xfrm>
            <a:prstGeom prst="straightConnector1">
              <a:avLst/>
            </a:prstGeom>
            <a:noFill/>
            <a:ln w="38100" cap="flat" cmpd="dbl">
              <a:solidFill>
                <a:schemeClr val="accent4"/>
              </a:solidFill>
              <a:prstDash val="solid"/>
              <a:round/>
              <a:headEnd type="none" w="med" len="med"/>
              <a:tailEnd type="none" w="med" len="med"/>
            </a:ln>
          </p:spPr>
        </p:cxnSp>
        <p:cxnSp>
          <p:nvCxnSpPr>
            <p:cNvPr id="65" name="Google Shape;65;p3"/>
            <p:cNvCxnSpPr/>
            <p:nvPr/>
          </p:nvCxnSpPr>
          <p:spPr>
            <a:xfrm>
              <a:off x="630598" y="658888"/>
              <a:ext cx="7733700" cy="0"/>
            </a:xfrm>
            <a:prstGeom prst="straightConnector1">
              <a:avLst/>
            </a:prstGeom>
            <a:noFill/>
            <a:ln w="38100" cap="flat" cmpd="dbl">
              <a:solidFill>
                <a:schemeClr val="accent4"/>
              </a:solidFill>
              <a:prstDash val="solid"/>
              <a:round/>
              <a:headEnd type="none" w="med" len="med"/>
              <a:tailEnd type="none" w="med" len="med"/>
            </a:ln>
          </p:spPr>
        </p:cxnSp>
      </p:grpSp>
      <p:grpSp>
        <p:nvGrpSpPr>
          <p:cNvPr id="66" name="Google Shape;66;p3"/>
          <p:cNvGrpSpPr/>
          <p:nvPr/>
        </p:nvGrpSpPr>
        <p:grpSpPr>
          <a:xfrm>
            <a:off x="75450" y="473549"/>
            <a:ext cx="378300" cy="4229801"/>
            <a:chOff x="172711" y="473549"/>
            <a:chExt cx="378300" cy="4229801"/>
          </a:xfrm>
        </p:grpSpPr>
        <p:pic>
          <p:nvPicPr>
            <p:cNvPr id="67" name="Google Shape;67;p3"/>
            <p:cNvPicPr preferRelativeResize="0"/>
            <p:nvPr/>
          </p:nvPicPr>
          <p:blipFill rotWithShape="1">
            <a:blip r:embed="rId3">
              <a:alphaModFix/>
            </a:blip>
            <a:srcRect l="4242"/>
            <a:stretch/>
          </p:blipFill>
          <p:spPr>
            <a:xfrm rot="-5400000">
              <a:off x="-1753040" y="2429150"/>
              <a:ext cx="4229801" cy="318600"/>
            </a:xfrm>
            <a:prstGeom prst="rect">
              <a:avLst/>
            </a:prstGeom>
            <a:noFill/>
            <a:ln>
              <a:noFill/>
            </a:ln>
          </p:spPr>
        </p:pic>
        <p:cxnSp>
          <p:nvCxnSpPr>
            <p:cNvPr id="68" name="Google Shape;68;p3"/>
            <p:cNvCxnSpPr/>
            <p:nvPr/>
          </p:nvCxnSpPr>
          <p:spPr>
            <a:xfrm>
              <a:off x="551011" y="473550"/>
              <a:ext cx="0" cy="4229700"/>
            </a:xfrm>
            <a:prstGeom prst="straightConnector1">
              <a:avLst/>
            </a:prstGeom>
            <a:noFill/>
            <a:ln w="38100" cap="flat" cmpd="dbl">
              <a:solidFill>
                <a:schemeClr val="accent4"/>
              </a:solidFill>
              <a:prstDash val="solid"/>
              <a:round/>
              <a:headEnd type="none" w="med" len="med"/>
              <a:tailEnd type="none" w="med" len="med"/>
            </a:ln>
          </p:spPr>
        </p:cxnSp>
        <p:cxnSp>
          <p:nvCxnSpPr>
            <p:cNvPr id="69" name="Google Shape;69;p3"/>
            <p:cNvCxnSpPr/>
            <p:nvPr/>
          </p:nvCxnSpPr>
          <p:spPr>
            <a:xfrm>
              <a:off x="172711" y="473550"/>
              <a:ext cx="0" cy="4229700"/>
            </a:xfrm>
            <a:prstGeom prst="straightConnector1">
              <a:avLst/>
            </a:prstGeom>
            <a:noFill/>
            <a:ln w="38100" cap="flat" cmpd="dbl">
              <a:solidFill>
                <a:schemeClr val="accent4"/>
              </a:solidFill>
              <a:prstDash val="solid"/>
              <a:round/>
              <a:headEnd type="none" w="med" len="med"/>
              <a:tailEnd type="none" w="med" len="med"/>
            </a:ln>
          </p:spPr>
        </p:cxnSp>
      </p:grpSp>
      <p:pic>
        <p:nvPicPr>
          <p:cNvPr id="70" name="Google Shape;70;p3"/>
          <p:cNvPicPr preferRelativeResize="0"/>
          <p:nvPr/>
        </p:nvPicPr>
        <p:blipFill rotWithShape="1">
          <a:blip r:embed="rId4">
            <a:alphaModFix amt="95000"/>
          </a:blip>
          <a:srcRect t="-198" b="883"/>
          <a:stretch/>
        </p:blipFill>
        <p:spPr>
          <a:xfrm rot="5400000" flipH="1">
            <a:off x="8586013" y="-83737"/>
            <a:ext cx="324450" cy="687023"/>
          </a:xfrm>
          <a:prstGeom prst="rect">
            <a:avLst/>
          </a:prstGeom>
          <a:noFill/>
          <a:ln>
            <a:noFill/>
          </a:ln>
        </p:spPr>
      </p:pic>
      <p:grpSp>
        <p:nvGrpSpPr>
          <p:cNvPr id="71" name="Google Shape;71;p3"/>
          <p:cNvGrpSpPr/>
          <p:nvPr/>
        </p:nvGrpSpPr>
        <p:grpSpPr>
          <a:xfrm flipH="1">
            <a:off x="776125" y="4704825"/>
            <a:ext cx="7890025" cy="373450"/>
            <a:chOff x="630598" y="285438"/>
            <a:chExt cx="7733802" cy="373450"/>
          </a:xfrm>
        </p:grpSpPr>
        <p:grpSp>
          <p:nvGrpSpPr>
            <p:cNvPr id="72" name="Google Shape;72;p3"/>
            <p:cNvGrpSpPr/>
            <p:nvPr/>
          </p:nvGrpSpPr>
          <p:grpSpPr>
            <a:xfrm>
              <a:off x="630598" y="312851"/>
              <a:ext cx="7733802" cy="318600"/>
              <a:chOff x="630598" y="319776"/>
              <a:chExt cx="7733802" cy="318600"/>
            </a:xfrm>
          </p:grpSpPr>
          <p:pic>
            <p:nvPicPr>
              <p:cNvPr id="73" name="Google Shape;73;p3"/>
              <p:cNvPicPr preferRelativeResize="0"/>
              <p:nvPr/>
            </p:nvPicPr>
            <p:blipFill rotWithShape="1">
              <a:blip r:embed="rId3">
                <a:alphaModFix/>
              </a:blip>
              <a:srcRect r="11111"/>
              <a:stretch/>
            </p:blipFill>
            <p:spPr>
              <a:xfrm>
                <a:off x="630598" y="319776"/>
                <a:ext cx="3866593" cy="318600"/>
              </a:xfrm>
              <a:prstGeom prst="rect">
                <a:avLst/>
              </a:prstGeom>
              <a:noFill/>
              <a:ln>
                <a:noFill/>
              </a:ln>
            </p:spPr>
          </p:pic>
          <p:pic>
            <p:nvPicPr>
              <p:cNvPr id="74" name="Google Shape;74;p3"/>
              <p:cNvPicPr preferRelativeResize="0"/>
              <p:nvPr/>
            </p:nvPicPr>
            <p:blipFill rotWithShape="1">
              <a:blip r:embed="rId3">
                <a:alphaModFix/>
              </a:blip>
              <a:srcRect r="11103"/>
              <a:stretch/>
            </p:blipFill>
            <p:spPr>
              <a:xfrm>
                <a:off x="4497193" y="319776"/>
                <a:ext cx="3867208" cy="318600"/>
              </a:xfrm>
              <a:prstGeom prst="rect">
                <a:avLst/>
              </a:prstGeom>
              <a:noFill/>
              <a:ln>
                <a:noFill/>
              </a:ln>
            </p:spPr>
          </p:pic>
        </p:grpSp>
        <p:cxnSp>
          <p:nvCxnSpPr>
            <p:cNvPr id="75" name="Google Shape;75;p3"/>
            <p:cNvCxnSpPr/>
            <p:nvPr/>
          </p:nvCxnSpPr>
          <p:spPr>
            <a:xfrm>
              <a:off x="630598" y="285438"/>
              <a:ext cx="7733700" cy="0"/>
            </a:xfrm>
            <a:prstGeom prst="straightConnector1">
              <a:avLst/>
            </a:prstGeom>
            <a:noFill/>
            <a:ln w="38100" cap="flat" cmpd="dbl">
              <a:solidFill>
                <a:schemeClr val="accent4"/>
              </a:solidFill>
              <a:prstDash val="solid"/>
              <a:round/>
              <a:headEnd type="none" w="med" len="med"/>
              <a:tailEnd type="none" w="med" len="med"/>
            </a:ln>
          </p:spPr>
        </p:cxnSp>
        <p:cxnSp>
          <p:nvCxnSpPr>
            <p:cNvPr id="76" name="Google Shape;76;p3"/>
            <p:cNvCxnSpPr/>
            <p:nvPr/>
          </p:nvCxnSpPr>
          <p:spPr>
            <a:xfrm>
              <a:off x="630598" y="658888"/>
              <a:ext cx="7733700" cy="0"/>
            </a:xfrm>
            <a:prstGeom prst="straightConnector1">
              <a:avLst/>
            </a:prstGeom>
            <a:noFill/>
            <a:ln w="38100" cap="flat" cmpd="dbl">
              <a:solidFill>
                <a:schemeClr val="accent4"/>
              </a:solidFill>
              <a:prstDash val="solid"/>
              <a:round/>
              <a:headEnd type="none" w="med" len="med"/>
              <a:tailEnd type="none" w="med" len="med"/>
            </a:ln>
          </p:spPr>
        </p:cxnSp>
      </p:grpSp>
      <p:pic>
        <p:nvPicPr>
          <p:cNvPr id="77" name="Google Shape;77;p3"/>
          <p:cNvPicPr preferRelativeResize="0"/>
          <p:nvPr/>
        </p:nvPicPr>
        <p:blipFill rotWithShape="1">
          <a:blip r:embed="rId4">
            <a:alphaModFix amt="95000"/>
          </a:blip>
          <a:srcRect t="-198" b="883"/>
          <a:stretch/>
        </p:blipFill>
        <p:spPr>
          <a:xfrm rot="-5400000">
            <a:off x="236187" y="4548038"/>
            <a:ext cx="324450" cy="687023"/>
          </a:xfrm>
          <a:prstGeom prst="rect">
            <a:avLst/>
          </a:prstGeom>
          <a:noFill/>
          <a:ln>
            <a:noFill/>
          </a:ln>
        </p:spPr>
      </p:pic>
      <p:grpSp>
        <p:nvGrpSpPr>
          <p:cNvPr id="78" name="Google Shape;78;p3"/>
          <p:cNvGrpSpPr/>
          <p:nvPr/>
        </p:nvGrpSpPr>
        <p:grpSpPr>
          <a:xfrm rot="10800000" flipH="1">
            <a:off x="8691294" y="473549"/>
            <a:ext cx="378300" cy="4229801"/>
            <a:chOff x="172711" y="473549"/>
            <a:chExt cx="378300" cy="4229801"/>
          </a:xfrm>
        </p:grpSpPr>
        <p:pic>
          <p:nvPicPr>
            <p:cNvPr id="79" name="Google Shape;79;p3"/>
            <p:cNvPicPr preferRelativeResize="0"/>
            <p:nvPr/>
          </p:nvPicPr>
          <p:blipFill rotWithShape="1">
            <a:blip r:embed="rId3">
              <a:alphaModFix/>
            </a:blip>
            <a:srcRect l="4242"/>
            <a:stretch/>
          </p:blipFill>
          <p:spPr>
            <a:xfrm rot="-5400000">
              <a:off x="-1753040" y="2429150"/>
              <a:ext cx="4229801" cy="318600"/>
            </a:xfrm>
            <a:prstGeom prst="rect">
              <a:avLst/>
            </a:prstGeom>
            <a:noFill/>
            <a:ln>
              <a:noFill/>
            </a:ln>
          </p:spPr>
        </p:pic>
        <p:cxnSp>
          <p:nvCxnSpPr>
            <p:cNvPr id="80" name="Google Shape;80;p3"/>
            <p:cNvCxnSpPr/>
            <p:nvPr/>
          </p:nvCxnSpPr>
          <p:spPr>
            <a:xfrm>
              <a:off x="551011" y="473550"/>
              <a:ext cx="0" cy="4229700"/>
            </a:xfrm>
            <a:prstGeom prst="straightConnector1">
              <a:avLst/>
            </a:prstGeom>
            <a:noFill/>
            <a:ln w="38100" cap="flat" cmpd="dbl">
              <a:solidFill>
                <a:schemeClr val="accent4"/>
              </a:solidFill>
              <a:prstDash val="solid"/>
              <a:round/>
              <a:headEnd type="none" w="med" len="med"/>
              <a:tailEnd type="none" w="med" len="med"/>
            </a:ln>
          </p:spPr>
        </p:cxnSp>
        <p:cxnSp>
          <p:nvCxnSpPr>
            <p:cNvPr id="81" name="Google Shape;81;p3"/>
            <p:cNvCxnSpPr/>
            <p:nvPr/>
          </p:nvCxnSpPr>
          <p:spPr>
            <a:xfrm>
              <a:off x="172711" y="473550"/>
              <a:ext cx="0" cy="4229700"/>
            </a:xfrm>
            <a:prstGeom prst="straightConnector1">
              <a:avLst/>
            </a:prstGeom>
            <a:noFill/>
            <a:ln w="38100" cap="flat" cmpd="dbl">
              <a:solidFill>
                <a:schemeClr val="accent4"/>
              </a:solidFill>
              <a:prstDash val="solid"/>
              <a:round/>
              <a:headEnd type="none" w="med" len="med"/>
              <a:tailEnd type="none" w="med" len="med"/>
            </a:ln>
          </p:spPr>
        </p:cxnSp>
      </p:grpSp>
      <p:sp>
        <p:nvSpPr>
          <p:cNvPr id="82" name="Google Shape;82;p3"/>
          <p:cNvSpPr txBox="1">
            <a:spLocks noGrp="1"/>
          </p:cNvSpPr>
          <p:nvPr>
            <p:ph type="title" hasCustomPrompt="1"/>
          </p:nvPr>
        </p:nvSpPr>
        <p:spPr>
          <a:xfrm flipH="1">
            <a:off x="3667350" y="873001"/>
            <a:ext cx="1809300" cy="1544100"/>
          </a:xfrm>
          <a:prstGeom prst="rect">
            <a:avLst/>
          </a:prstGeom>
        </p:spPr>
        <p:txBody>
          <a:bodyPr spcFirstLastPara="1" wrap="square" lIns="0" tIns="0" rIns="0" bIns="0" anchor="t" anchorCtr="0">
            <a:noAutofit/>
          </a:bodyPr>
          <a:lstStyle>
            <a:lvl1pPr lvl="0" algn="ctr" rtl="0">
              <a:spcBef>
                <a:spcPts val="0"/>
              </a:spcBef>
              <a:spcAft>
                <a:spcPts val="0"/>
              </a:spcAft>
              <a:buSzPts val="2500"/>
              <a:buNone/>
              <a:defRPr sz="10000">
                <a:solidFill>
                  <a:schemeClr val="accent2"/>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83" name="Google Shape;83;p3"/>
          <p:cNvSpPr txBox="1">
            <a:spLocks noGrp="1"/>
          </p:cNvSpPr>
          <p:nvPr>
            <p:ph type="title" idx="2"/>
          </p:nvPr>
        </p:nvSpPr>
        <p:spPr>
          <a:xfrm>
            <a:off x="1744076" y="2759775"/>
            <a:ext cx="5655900" cy="7149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4200" b="1">
                <a:latin typeface="Roboto Slab"/>
                <a:ea typeface="Roboto Slab"/>
                <a:cs typeface="Roboto Slab"/>
                <a:sym typeface="Roboto Slab"/>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 name="Google Shape;84;p3"/>
          <p:cNvSpPr txBox="1">
            <a:spLocks noGrp="1"/>
          </p:cNvSpPr>
          <p:nvPr>
            <p:ph type="subTitle" idx="1"/>
          </p:nvPr>
        </p:nvSpPr>
        <p:spPr>
          <a:xfrm>
            <a:off x="1744151" y="3470175"/>
            <a:ext cx="5655900" cy="282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85" name="Google Shape;85;p3"/>
          <p:cNvGrpSpPr/>
          <p:nvPr/>
        </p:nvGrpSpPr>
        <p:grpSpPr>
          <a:xfrm flipH="1">
            <a:off x="7693108" y="571480"/>
            <a:ext cx="865210" cy="465651"/>
            <a:chOff x="750025" y="571500"/>
            <a:chExt cx="1296000" cy="697500"/>
          </a:xfrm>
        </p:grpSpPr>
        <p:sp>
          <p:nvSpPr>
            <p:cNvPr id="86" name="Google Shape;86;p3"/>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5400000">
              <a:off x="666783" y="1136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5400000">
              <a:off x="666783" y="92025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5400000">
              <a:off x="666783" y="704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rot="10800000" flipH="1">
            <a:off x="583033" y="4106480"/>
            <a:ext cx="865210" cy="465651"/>
            <a:chOff x="750025" y="571500"/>
            <a:chExt cx="1296000" cy="697500"/>
          </a:xfrm>
        </p:grpSpPr>
        <p:sp>
          <p:nvSpPr>
            <p:cNvPr id="96" name="Google Shape;96;p3"/>
            <p:cNvSpPr/>
            <p:nvPr/>
          </p:nvSpPr>
          <p:spPr>
            <a:xfrm>
              <a:off x="750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966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182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398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614025" y="57150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830025" y="57150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rot="-5400000">
              <a:off x="666783" y="1136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rot="-5400000">
              <a:off x="666783" y="920250"/>
              <a:ext cx="216000" cy="4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rot="-5400000">
              <a:off x="666783" y="704250"/>
              <a:ext cx="216000" cy="4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 name="Google Shape;105;p3"/>
          <p:cNvPicPr preferRelativeResize="0"/>
          <p:nvPr/>
        </p:nvPicPr>
        <p:blipFill rotWithShape="1">
          <a:blip r:embed="rId5">
            <a:alphaModFix/>
          </a:blip>
          <a:srcRect t="-5358" b="-5358"/>
          <a:stretch/>
        </p:blipFill>
        <p:spPr>
          <a:xfrm rot="5400000" flipH="1">
            <a:off x="70838" y="31401"/>
            <a:ext cx="384799" cy="416050"/>
          </a:xfrm>
          <a:prstGeom prst="rect">
            <a:avLst/>
          </a:prstGeom>
          <a:noFill/>
          <a:ln>
            <a:noFill/>
          </a:ln>
        </p:spPr>
      </p:pic>
      <p:pic>
        <p:nvPicPr>
          <p:cNvPr id="106" name="Google Shape;106;p3"/>
          <p:cNvPicPr preferRelativeResize="0"/>
          <p:nvPr/>
        </p:nvPicPr>
        <p:blipFill rotWithShape="1">
          <a:blip r:embed="rId5">
            <a:alphaModFix/>
          </a:blip>
          <a:srcRect t="-5358" b="-5358"/>
          <a:stretch/>
        </p:blipFill>
        <p:spPr>
          <a:xfrm rot="-5400000" flipH="1">
            <a:off x="8688363" y="4696051"/>
            <a:ext cx="384799" cy="416050"/>
          </a:xfrm>
          <a:prstGeom prst="rect">
            <a:avLst/>
          </a:prstGeom>
          <a:noFill/>
          <a:ln>
            <a:noFill/>
          </a:ln>
        </p:spPr>
      </p:pic>
    </p:spTree>
    <p:extLst>
      <p:ext uri="{BB962C8B-B14F-4D97-AF65-F5344CB8AC3E}">
        <p14:creationId xmlns:p14="http://schemas.microsoft.com/office/powerpoint/2010/main" val="356772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0075" y="445025"/>
            <a:ext cx="7644000" cy="572700"/>
          </a:xfrm>
          <a:prstGeom prst="rect">
            <a:avLst/>
          </a:prstGeom>
          <a:noFill/>
          <a:ln>
            <a:noFill/>
          </a:ln>
        </p:spPr>
        <p:txBody>
          <a:bodyPr spcFirstLastPara="1" wrap="square" lIns="0" tIns="0" rIns="0" bIns="0" anchor="t" anchorCtr="0">
            <a:noAutofit/>
          </a:bodyPr>
          <a:lstStyle>
            <a:lvl1pPr lvl="0">
              <a:lnSpc>
                <a:spcPct val="100000"/>
              </a:lnSpc>
              <a:spcBef>
                <a:spcPts val="0"/>
              </a:spcBef>
              <a:spcAft>
                <a:spcPts val="0"/>
              </a:spcAft>
              <a:buClr>
                <a:schemeClr val="dk2"/>
              </a:buClr>
              <a:buSzPts val="2800"/>
              <a:buFont typeface="Sancreek"/>
              <a:buNone/>
              <a:defRPr sz="2800">
                <a:solidFill>
                  <a:schemeClr val="dk2"/>
                </a:solidFill>
                <a:latin typeface="Sancreek"/>
                <a:ea typeface="Sancreek"/>
                <a:cs typeface="Sancreek"/>
                <a:sym typeface="Sancreek"/>
              </a:defRPr>
            </a:lvl1pPr>
            <a:lvl2pPr lvl="1">
              <a:lnSpc>
                <a:spcPct val="100000"/>
              </a:lnSpc>
              <a:spcBef>
                <a:spcPts val="0"/>
              </a:spcBef>
              <a:spcAft>
                <a:spcPts val="0"/>
              </a:spcAft>
              <a:buClr>
                <a:schemeClr val="dk2"/>
              </a:buClr>
              <a:buSzPts val="2800"/>
              <a:buNone/>
              <a:defRPr sz="2800">
                <a:solidFill>
                  <a:schemeClr val="dk2"/>
                </a:solidFill>
              </a:defRPr>
            </a:lvl2pPr>
            <a:lvl3pPr lvl="2">
              <a:lnSpc>
                <a:spcPct val="100000"/>
              </a:lnSpc>
              <a:spcBef>
                <a:spcPts val="0"/>
              </a:spcBef>
              <a:spcAft>
                <a:spcPts val="0"/>
              </a:spcAft>
              <a:buClr>
                <a:schemeClr val="dk2"/>
              </a:buClr>
              <a:buSzPts val="2800"/>
              <a:buNone/>
              <a:defRPr sz="2800">
                <a:solidFill>
                  <a:schemeClr val="dk2"/>
                </a:solidFill>
              </a:defRPr>
            </a:lvl3pPr>
            <a:lvl4pPr lvl="3">
              <a:lnSpc>
                <a:spcPct val="100000"/>
              </a:lnSpc>
              <a:spcBef>
                <a:spcPts val="0"/>
              </a:spcBef>
              <a:spcAft>
                <a:spcPts val="0"/>
              </a:spcAft>
              <a:buClr>
                <a:schemeClr val="dk2"/>
              </a:buClr>
              <a:buSzPts val="2800"/>
              <a:buNone/>
              <a:defRPr sz="2800">
                <a:solidFill>
                  <a:schemeClr val="dk2"/>
                </a:solidFill>
              </a:defRPr>
            </a:lvl4pPr>
            <a:lvl5pPr lvl="4">
              <a:lnSpc>
                <a:spcPct val="100000"/>
              </a:lnSpc>
              <a:spcBef>
                <a:spcPts val="0"/>
              </a:spcBef>
              <a:spcAft>
                <a:spcPts val="0"/>
              </a:spcAft>
              <a:buClr>
                <a:schemeClr val="dk2"/>
              </a:buClr>
              <a:buSzPts val="2800"/>
              <a:buNone/>
              <a:defRPr sz="2800">
                <a:solidFill>
                  <a:schemeClr val="dk2"/>
                </a:solidFill>
              </a:defRPr>
            </a:lvl5pPr>
            <a:lvl6pPr lvl="5">
              <a:lnSpc>
                <a:spcPct val="100000"/>
              </a:lnSpc>
              <a:spcBef>
                <a:spcPts val="0"/>
              </a:spcBef>
              <a:spcAft>
                <a:spcPts val="0"/>
              </a:spcAft>
              <a:buClr>
                <a:schemeClr val="dk2"/>
              </a:buClr>
              <a:buSzPts val="2800"/>
              <a:buNone/>
              <a:defRPr sz="2800">
                <a:solidFill>
                  <a:schemeClr val="dk2"/>
                </a:solidFill>
              </a:defRPr>
            </a:lvl6pPr>
            <a:lvl7pPr lvl="6">
              <a:lnSpc>
                <a:spcPct val="100000"/>
              </a:lnSpc>
              <a:spcBef>
                <a:spcPts val="0"/>
              </a:spcBef>
              <a:spcAft>
                <a:spcPts val="0"/>
              </a:spcAft>
              <a:buClr>
                <a:schemeClr val="dk2"/>
              </a:buClr>
              <a:buSzPts val="2800"/>
              <a:buNone/>
              <a:defRPr sz="2800">
                <a:solidFill>
                  <a:schemeClr val="dk2"/>
                </a:solidFill>
              </a:defRPr>
            </a:lvl7pPr>
            <a:lvl8pPr lvl="7">
              <a:lnSpc>
                <a:spcPct val="100000"/>
              </a:lnSpc>
              <a:spcBef>
                <a:spcPts val="0"/>
              </a:spcBef>
              <a:spcAft>
                <a:spcPts val="0"/>
              </a:spcAft>
              <a:buClr>
                <a:schemeClr val="dk2"/>
              </a:buClr>
              <a:buSzPts val="2800"/>
              <a:buNone/>
              <a:defRPr sz="2800">
                <a:solidFill>
                  <a:schemeClr val="dk2"/>
                </a:solidFill>
              </a:defRPr>
            </a:lvl8pPr>
            <a:lvl9pPr lvl="8">
              <a:lnSpc>
                <a:spcPct val="100000"/>
              </a:lnSpc>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750075" y="1152475"/>
            <a:ext cx="76440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2"/>
              </a:buClr>
              <a:buSzPts val="1600"/>
              <a:buFont typeface="Roboto Slab Light"/>
              <a:buChar char="●"/>
              <a:defRPr sz="1600">
                <a:solidFill>
                  <a:schemeClr val="dk2"/>
                </a:solidFill>
                <a:latin typeface="Roboto Slab Light"/>
                <a:ea typeface="Roboto Slab Light"/>
                <a:cs typeface="Roboto Slab Light"/>
                <a:sym typeface="Roboto Slab Light"/>
              </a:defRPr>
            </a:lvl1pPr>
            <a:lvl2pPr marL="914400" lvl="1" indent="-330200">
              <a:lnSpc>
                <a:spcPct val="100000"/>
              </a:lnSpc>
              <a:spcBef>
                <a:spcPts val="0"/>
              </a:spcBef>
              <a:spcAft>
                <a:spcPts val="0"/>
              </a:spcAft>
              <a:buClr>
                <a:schemeClr val="dk2"/>
              </a:buClr>
              <a:buSzPts val="1600"/>
              <a:buFont typeface="Roboto Slab Light"/>
              <a:buChar char="○"/>
              <a:defRPr sz="1600">
                <a:solidFill>
                  <a:schemeClr val="dk2"/>
                </a:solidFill>
                <a:latin typeface="Roboto Slab Light"/>
                <a:ea typeface="Roboto Slab Light"/>
                <a:cs typeface="Roboto Slab Light"/>
                <a:sym typeface="Roboto Slab Light"/>
              </a:defRPr>
            </a:lvl2pPr>
            <a:lvl3pPr marL="1371600" lvl="2" indent="-330200">
              <a:lnSpc>
                <a:spcPct val="100000"/>
              </a:lnSpc>
              <a:spcBef>
                <a:spcPts val="0"/>
              </a:spcBef>
              <a:spcAft>
                <a:spcPts val="0"/>
              </a:spcAft>
              <a:buClr>
                <a:schemeClr val="dk2"/>
              </a:buClr>
              <a:buSzPts val="1600"/>
              <a:buFont typeface="Roboto Slab Light"/>
              <a:buChar char="■"/>
              <a:defRPr sz="1600">
                <a:solidFill>
                  <a:schemeClr val="dk2"/>
                </a:solidFill>
                <a:latin typeface="Roboto Slab Light"/>
                <a:ea typeface="Roboto Slab Light"/>
                <a:cs typeface="Roboto Slab Light"/>
                <a:sym typeface="Roboto Slab Light"/>
              </a:defRPr>
            </a:lvl3pPr>
            <a:lvl4pPr marL="1828800" lvl="3" indent="-330200">
              <a:lnSpc>
                <a:spcPct val="100000"/>
              </a:lnSpc>
              <a:spcBef>
                <a:spcPts val="0"/>
              </a:spcBef>
              <a:spcAft>
                <a:spcPts val="0"/>
              </a:spcAft>
              <a:buClr>
                <a:schemeClr val="dk2"/>
              </a:buClr>
              <a:buSzPts val="1600"/>
              <a:buFont typeface="Roboto Slab Light"/>
              <a:buChar char="●"/>
              <a:defRPr sz="1600">
                <a:solidFill>
                  <a:schemeClr val="dk2"/>
                </a:solidFill>
                <a:latin typeface="Roboto Slab Light"/>
                <a:ea typeface="Roboto Slab Light"/>
                <a:cs typeface="Roboto Slab Light"/>
                <a:sym typeface="Roboto Slab Light"/>
              </a:defRPr>
            </a:lvl4pPr>
            <a:lvl5pPr marL="2286000" lvl="4" indent="-330200">
              <a:lnSpc>
                <a:spcPct val="100000"/>
              </a:lnSpc>
              <a:spcBef>
                <a:spcPts val="0"/>
              </a:spcBef>
              <a:spcAft>
                <a:spcPts val="0"/>
              </a:spcAft>
              <a:buClr>
                <a:schemeClr val="dk2"/>
              </a:buClr>
              <a:buSzPts val="1600"/>
              <a:buFont typeface="Roboto Slab Light"/>
              <a:buChar char="○"/>
              <a:defRPr sz="1600">
                <a:solidFill>
                  <a:schemeClr val="dk2"/>
                </a:solidFill>
                <a:latin typeface="Roboto Slab Light"/>
                <a:ea typeface="Roboto Slab Light"/>
                <a:cs typeface="Roboto Slab Light"/>
                <a:sym typeface="Roboto Slab Light"/>
              </a:defRPr>
            </a:lvl5pPr>
            <a:lvl6pPr marL="2743200" lvl="5" indent="-330200">
              <a:lnSpc>
                <a:spcPct val="100000"/>
              </a:lnSpc>
              <a:spcBef>
                <a:spcPts val="0"/>
              </a:spcBef>
              <a:spcAft>
                <a:spcPts val="0"/>
              </a:spcAft>
              <a:buClr>
                <a:schemeClr val="dk2"/>
              </a:buClr>
              <a:buSzPts val="1600"/>
              <a:buFont typeface="Roboto Slab Light"/>
              <a:buChar char="■"/>
              <a:defRPr sz="1600">
                <a:solidFill>
                  <a:schemeClr val="dk2"/>
                </a:solidFill>
                <a:latin typeface="Roboto Slab Light"/>
                <a:ea typeface="Roboto Slab Light"/>
                <a:cs typeface="Roboto Slab Light"/>
                <a:sym typeface="Roboto Slab Light"/>
              </a:defRPr>
            </a:lvl6pPr>
            <a:lvl7pPr marL="3200400" lvl="6" indent="-330200">
              <a:lnSpc>
                <a:spcPct val="100000"/>
              </a:lnSpc>
              <a:spcBef>
                <a:spcPts val="0"/>
              </a:spcBef>
              <a:spcAft>
                <a:spcPts val="0"/>
              </a:spcAft>
              <a:buClr>
                <a:schemeClr val="dk2"/>
              </a:buClr>
              <a:buSzPts val="1600"/>
              <a:buFont typeface="Roboto Slab Light"/>
              <a:buChar char="●"/>
              <a:defRPr sz="1600">
                <a:solidFill>
                  <a:schemeClr val="dk2"/>
                </a:solidFill>
                <a:latin typeface="Roboto Slab Light"/>
                <a:ea typeface="Roboto Slab Light"/>
                <a:cs typeface="Roboto Slab Light"/>
                <a:sym typeface="Roboto Slab Light"/>
              </a:defRPr>
            </a:lvl7pPr>
            <a:lvl8pPr marL="3657600" lvl="7" indent="-330200">
              <a:lnSpc>
                <a:spcPct val="100000"/>
              </a:lnSpc>
              <a:spcBef>
                <a:spcPts val="0"/>
              </a:spcBef>
              <a:spcAft>
                <a:spcPts val="0"/>
              </a:spcAft>
              <a:buClr>
                <a:schemeClr val="dk2"/>
              </a:buClr>
              <a:buSzPts val="1600"/>
              <a:buFont typeface="Roboto Slab Light"/>
              <a:buChar char="○"/>
              <a:defRPr sz="1600">
                <a:solidFill>
                  <a:schemeClr val="dk2"/>
                </a:solidFill>
                <a:latin typeface="Roboto Slab Light"/>
                <a:ea typeface="Roboto Slab Light"/>
                <a:cs typeface="Roboto Slab Light"/>
                <a:sym typeface="Roboto Slab Light"/>
              </a:defRPr>
            </a:lvl8pPr>
            <a:lvl9pPr marL="4114800" lvl="8" indent="-330200">
              <a:lnSpc>
                <a:spcPct val="100000"/>
              </a:lnSpc>
              <a:spcBef>
                <a:spcPts val="0"/>
              </a:spcBef>
              <a:spcAft>
                <a:spcPts val="0"/>
              </a:spcAft>
              <a:buClr>
                <a:schemeClr val="dk2"/>
              </a:buClr>
              <a:buSzPts val="1600"/>
              <a:buFont typeface="Roboto Slab Light"/>
              <a:buChar char="■"/>
              <a:defRPr sz="1600">
                <a:solidFill>
                  <a:schemeClr val="dk2"/>
                </a:solidFill>
                <a:latin typeface="Roboto Slab Light"/>
                <a:ea typeface="Roboto Slab Light"/>
                <a:cs typeface="Roboto Slab Light"/>
                <a:sym typeface="Roboto Slab Light"/>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8" r:id="rId2"/>
    <p:sldLayoutId id="2147483676" r:id="rId3"/>
    <p:sldLayoutId id="2147483677"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sovichka.eu/saveti/literaturen-leksikon-klasitsizam_797" TargetMode="External"/><Relationship Id="rId2" Type="http://schemas.openxmlformats.org/officeDocument/2006/relationships/hyperlink" Target="https://bg.wikipedia.org/wiki/&#1050;&#1083;&#1072;&#1089;&#1080;&#1094;&#1080;&#1079;&#1098;&#1084;" TargetMode="External"/><Relationship Id="rId1" Type="http://schemas.openxmlformats.org/officeDocument/2006/relationships/slideLayout" Target="../slideLayouts/slideLayout6.xml"/><Relationship Id="rId4" Type="http://schemas.openxmlformats.org/officeDocument/2006/relationships/hyperlink" Target="https://architects.bg/klasicheskata-epoha-v-arhitekturat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35"/>
          <p:cNvSpPr txBox="1">
            <a:spLocks noGrp="1"/>
          </p:cNvSpPr>
          <p:nvPr>
            <p:ph type="ctrTitle"/>
          </p:nvPr>
        </p:nvSpPr>
        <p:spPr>
          <a:xfrm>
            <a:off x="1617750" y="1222085"/>
            <a:ext cx="5908500" cy="1191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bg-BG" sz="4000" b="1" dirty="0">
                <a:latin typeface="Bungee Shade"/>
                <a:ea typeface="Bungee Shade"/>
                <a:cs typeface="Bungee Shade"/>
                <a:sym typeface="Bungee Shade"/>
              </a:rPr>
              <a:t>Класицизмът във Франция</a:t>
            </a:r>
            <a:r>
              <a:rPr lang="en" sz="4000" b="1" dirty="0">
                <a:latin typeface="Bungee Shade"/>
                <a:ea typeface="Bungee Shade"/>
                <a:cs typeface="Bungee Shade"/>
                <a:sym typeface="Bungee Shade"/>
              </a:rPr>
              <a:t> </a:t>
            </a:r>
            <a:endParaRPr sz="4000" b="1" dirty="0">
              <a:sym typeface="Sancreek"/>
            </a:endParaRPr>
          </a:p>
        </p:txBody>
      </p:sp>
      <p:sp>
        <p:nvSpPr>
          <p:cNvPr id="983" name="Google Shape;983;p35"/>
          <p:cNvSpPr txBox="1">
            <a:spLocks noGrp="1"/>
          </p:cNvSpPr>
          <p:nvPr>
            <p:ph type="subTitle" idx="1"/>
          </p:nvPr>
        </p:nvSpPr>
        <p:spPr>
          <a:xfrm>
            <a:off x="1617750" y="2619337"/>
            <a:ext cx="5908500" cy="315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bg-BG" dirty="0"/>
              <a:t>Музика, изкуство, архитектура и литература</a:t>
            </a:r>
            <a:endParaRPr dirty="0"/>
          </a:p>
        </p:txBody>
      </p:sp>
      <p:sp>
        <p:nvSpPr>
          <p:cNvPr id="984" name="Google Shape;984;p35"/>
          <p:cNvSpPr txBox="1">
            <a:spLocks noGrp="1"/>
          </p:cNvSpPr>
          <p:nvPr>
            <p:ph type="subTitle" idx="2"/>
          </p:nvPr>
        </p:nvSpPr>
        <p:spPr>
          <a:xfrm>
            <a:off x="1034100" y="3499975"/>
            <a:ext cx="7075800" cy="73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bg-BG" dirty="0"/>
              <a:t>Рая Руменова и Николай Иванов, 8А клас.</a:t>
            </a:r>
            <a:endParaRPr dirty="0"/>
          </a:p>
        </p:txBody>
      </p:sp>
      <p:cxnSp>
        <p:nvCxnSpPr>
          <p:cNvPr id="985" name="Google Shape;985;p35"/>
          <p:cNvCxnSpPr/>
          <p:nvPr/>
        </p:nvCxnSpPr>
        <p:spPr>
          <a:xfrm rot="10800000">
            <a:off x="2270269" y="3499975"/>
            <a:ext cx="43950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82"/>
                                        </p:tgtEl>
                                        <p:attrNameLst>
                                          <p:attrName>style.visibility</p:attrName>
                                        </p:attrNameLst>
                                      </p:cBhvr>
                                      <p:to>
                                        <p:strVal val="visible"/>
                                      </p:to>
                                    </p:set>
                                    <p:animEffect transition="in" filter="barn(inVertical)">
                                      <p:cBhvr>
                                        <p:cTn id="7" dur="500"/>
                                        <p:tgtEl>
                                          <p:spTgt spid="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1189" y="400397"/>
            <a:ext cx="3129973" cy="2424627"/>
          </a:xfrm>
          <a:prstGeom prst="rect">
            <a:avLst/>
          </a:prstGeom>
        </p:spPr>
      </p:pic>
      <p:sp>
        <p:nvSpPr>
          <p:cNvPr id="3" name="Subtitle 2"/>
          <p:cNvSpPr>
            <a:spLocks noGrp="1"/>
          </p:cNvSpPr>
          <p:nvPr>
            <p:ph type="subTitle" idx="1"/>
          </p:nvPr>
        </p:nvSpPr>
        <p:spPr>
          <a:xfrm>
            <a:off x="1003789" y="1125784"/>
            <a:ext cx="4127400" cy="1419900"/>
          </a:xfrm>
        </p:spPr>
        <p:txBody>
          <a:bodyPr/>
          <a:lstStyle/>
          <a:p>
            <a:r>
              <a:rPr lang="ru-RU" sz="1050" dirty="0"/>
              <a:t>	</a:t>
            </a:r>
            <a:r>
              <a:rPr lang="ru-RU" sz="1050" dirty="0">
                <a:latin typeface="+mj-lt"/>
              </a:rPr>
              <a:t>Представен е моментът, когато тримата братя поемат мечовете, които бащата им подава, за да отидат да се бият срещу трима свои противници.</a:t>
            </a:r>
          </a:p>
          <a:p>
            <a:r>
              <a:rPr lang="ru-RU" sz="1050" dirty="0">
                <a:latin typeface="+mj-lt"/>
              </a:rPr>
              <a:t>	Бащата е обладан от героизма на своите синове, изразен в жестовете .и позите им. В контраст с мъжеството на синовете е плачът на тяхната майка и на съпругите им.</a:t>
            </a:r>
            <a:endParaRPr lang="en-US" sz="1050" dirty="0">
              <a:latin typeface="+mj-lt"/>
            </a:endParaRPr>
          </a:p>
        </p:txBody>
      </p:sp>
      <p:sp>
        <p:nvSpPr>
          <p:cNvPr id="5" name="Rectangle 4"/>
          <p:cNvSpPr/>
          <p:nvPr/>
        </p:nvSpPr>
        <p:spPr>
          <a:xfrm>
            <a:off x="898535" y="3251978"/>
            <a:ext cx="4572000" cy="769441"/>
          </a:xfrm>
          <a:prstGeom prst="rect">
            <a:avLst/>
          </a:prstGeom>
        </p:spPr>
        <p:txBody>
          <a:bodyPr>
            <a:spAutoFit/>
          </a:bodyPr>
          <a:lstStyle/>
          <a:p>
            <a:pPr marL="285750" indent="-285750">
              <a:buFont typeface="Arial" panose="020B0604020202020204" pitchFamily="34" charset="0"/>
              <a:buChar char="•"/>
            </a:pPr>
            <a:r>
              <a:rPr lang="ru-RU" sz="1100" dirty="0"/>
              <a:t>Марат стои основно вкъщи и особено много в банята, където работи, пише и приема гости, завързал кърпа с оцет на главата си, за да облекчава главоболието си.</a:t>
            </a:r>
          </a:p>
          <a:p>
            <a:pPr marL="285750" indent="-285750">
              <a:buFont typeface="Arial" panose="020B0604020202020204" pitchFamily="34" charset="0"/>
              <a:buChar char="•"/>
            </a:pPr>
            <a:r>
              <a:rPr lang="ru-RU" sz="1100" dirty="0"/>
              <a:t>Убиецът, влизащ при него е Шарлот Корде</a:t>
            </a:r>
            <a:endParaRPr lang="en-US" sz="1100" dirty="0"/>
          </a:p>
        </p:txBody>
      </p:sp>
      <p:pic>
        <p:nvPicPr>
          <p:cNvPr id="6" name="Picture 5"/>
          <p:cNvPicPr>
            <a:picLocks noChangeAspect="1"/>
          </p:cNvPicPr>
          <p:nvPr/>
        </p:nvPicPr>
        <p:blipFill>
          <a:blip r:embed="rId3"/>
          <a:stretch>
            <a:fillRect/>
          </a:stretch>
        </p:blipFill>
        <p:spPr>
          <a:xfrm>
            <a:off x="5591657" y="2679543"/>
            <a:ext cx="1973940" cy="1914310"/>
          </a:xfrm>
          <a:prstGeom prst="rect">
            <a:avLst/>
          </a:prstGeom>
        </p:spPr>
      </p:pic>
    </p:spTree>
    <p:extLst>
      <p:ext uri="{BB962C8B-B14F-4D97-AF65-F5344CB8AC3E}">
        <p14:creationId xmlns:p14="http://schemas.microsoft.com/office/powerpoint/2010/main" val="15148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51"/>
          <p:cNvSpPr txBox="1">
            <a:spLocks noGrp="1"/>
          </p:cNvSpPr>
          <p:nvPr>
            <p:ph type="title"/>
          </p:nvPr>
        </p:nvSpPr>
        <p:spPr>
          <a:xfrm>
            <a:off x="783150" y="574500"/>
            <a:ext cx="7577700" cy="422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bg-BG" dirty="0"/>
              <a:t>Представители и техните </a:t>
            </a:r>
            <a:r>
              <a:rPr lang="bg-BG" dirty="0" err="1"/>
              <a:t>произведенеия</a:t>
            </a:r>
            <a:endParaRPr dirty="0"/>
          </a:p>
        </p:txBody>
      </p:sp>
      <p:sp>
        <p:nvSpPr>
          <p:cNvPr id="1275" name="Google Shape;1275;p51"/>
          <p:cNvSpPr txBox="1"/>
          <p:nvPr/>
        </p:nvSpPr>
        <p:spPr>
          <a:xfrm>
            <a:off x="5502270" y="1798707"/>
            <a:ext cx="2733000" cy="741300"/>
          </a:xfrm>
          <a:prstGeom prst="rect">
            <a:avLst/>
          </a:prstGeom>
          <a:noFill/>
          <a:ln>
            <a:noFill/>
          </a:ln>
        </p:spPr>
        <p:txBody>
          <a:bodyPr spcFirstLastPara="1" wrap="square" lIns="0" tIns="0" rIns="0" bIns="0" anchor="t" anchorCtr="0">
            <a:noAutofit/>
          </a:bodyPr>
          <a:lstStyle/>
          <a:p>
            <a:pPr lvl="0"/>
            <a:r>
              <a:rPr lang="ru-RU" sz="1050" dirty="0">
                <a:solidFill>
                  <a:schemeClr val="dk2"/>
                </a:solidFill>
                <a:latin typeface="+mj-lt"/>
                <a:ea typeface="Roboto Slab Light"/>
                <a:cs typeface="Roboto Slab Light"/>
                <a:sym typeface="Roboto Slab Light"/>
              </a:rPr>
              <a:t>Това е едно от най-известните произведения на Давид, което представя момента на изпиването на отровата от Сократ.</a:t>
            </a:r>
            <a:endParaRPr sz="1050" dirty="0">
              <a:solidFill>
                <a:schemeClr val="dk2"/>
              </a:solidFill>
              <a:latin typeface="+mj-lt"/>
              <a:ea typeface="Roboto Slab Light"/>
              <a:cs typeface="Roboto Slab Light"/>
              <a:sym typeface="Roboto Slab Light"/>
            </a:endParaRPr>
          </a:p>
        </p:txBody>
      </p:sp>
      <p:sp>
        <p:nvSpPr>
          <p:cNvPr id="1276" name="Google Shape;1276;p51"/>
          <p:cNvSpPr txBox="1"/>
          <p:nvPr/>
        </p:nvSpPr>
        <p:spPr>
          <a:xfrm>
            <a:off x="5523649" y="1227306"/>
            <a:ext cx="2733000" cy="300600"/>
          </a:xfrm>
          <a:prstGeom prst="rect">
            <a:avLst/>
          </a:prstGeom>
          <a:noFill/>
          <a:ln>
            <a:noFill/>
          </a:ln>
        </p:spPr>
        <p:txBody>
          <a:bodyPr spcFirstLastPara="1" wrap="square" lIns="0" tIns="0" rIns="0" bIns="0" anchor="t" anchorCtr="0">
            <a:noAutofit/>
          </a:bodyPr>
          <a:lstStyle/>
          <a:p>
            <a:pPr lvl="0"/>
            <a:r>
              <a:rPr lang="ru-RU" sz="1800" b="1" dirty="0">
                <a:solidFill>
                  <a:schemeClr val="dk2"/>
                </a:solidFill>
                <a:latin typeface="Roboto Slab"/>
                <a:ea typeface="Roboto Slab"/>
                <a:cs typeface="Roboto Slab"/>
                <a:sym typeface="Roboto Slab"/>
              </a:rPr>
              <a:t>"Смъртта на Сократ" от Жак-Луи Давид</a:t>
            </a:r>
            <a:endParaRPr sz="1800" b="1" dirty="0">
              <a:solidFill>
                <a:schemeClr val="dk2"/>
              </a:solidFill>
              <a:latin typeface="Roboto Slab"/>
              <a:ea typeface="Roboto Slab"/>
              <a:cs typeface="Roboto Slab"/>
              <a:sym typeface="Roboto Slab"/>
            </a:endParaRPr>
          </a:p>
        </p:txBody>
      </p:sp>
      <p:grpSp>
        <p:nvGrpSpPr>
          <p:cNvPr id="1277" name="Google Shape;1277;p51"/>
          <p:cNvGrpSpPr/>
          <p:nvPr/>
        </p:nvGrpSpPr>
        <p:grpSpPr>
          <a:xfrm>
            <a:off x="1345125" y="1225525"/>
            <a:ext cx="3729300" cy="2556850"/>
            <a:chOff x="1216350" y="1327350"/>
            <a:chExt cx="3729300" cy="2556850"/>
          </a:xfrm>
        </p:grpSpPr>
        <p:cxnSp>
          <p:nvCxnSpPr>
            <p:cNvPr id="1278" name="Google Shape;1278;p51"/>
            <p:cNvCxnSpPr/>
            <p:nvPr/>
          </p:nvCxnSpPr>
          <p:spPr>
            <a:xfrm>
              <a:off x="1217400" y="1327350"/>
              <a:ext cx="0" cy="2554800"/>
            </a:xfrm>
            <a:prstGeom prst="straightConnector1">
              <a:avLst/>
            </a:prstGeom>
            <a:noFill/>
            <a:ln w="9525" cap="flat" cmpd="sng">
              <a:solidFill>
                <a:schemeClr val="dk2"/>
              </a:solidFill>
              <a:prstDash val="solid"/>
              <a:round/>
              <a:headEnd type="none" w="med" len="med"/>
              <a:tailEnd type="none" w="med" len="med"/>
            </a:ln>
          </p:spPr>
        </p:cxnSp>
        <p:cxnSp>
          <p:nvCxnSpPr>
            <p:cNvPr id="1279" name="Google Shape;1279;p51"/>
            <p:cNvCxnSpPr/>
            <p:nvPr/>
          </p:nvCxnSpPr>
          <p:spPr>
            <a:xfrm>
              <a:off x="1216350" y="3884200"/>
              <a:ext cx="3729300" cy="0"/>
            </a:xfrm>
            <a:prstGeom prst="straightConnector1">
              <a:avLst/>
            </a:prstGeom>
            <a:noFill/>
            <a:ln w="9525" cap="flat" cmpd="sng">
              <a:solidFill>
                <a:schemeClr val="dk2"/>
              </a:solidFill>
              <a:prstDash val="solid"/>
              <a:round/>
              <a:headEnd type="none" w="med" len="med"/>
              <a:tailEnd type="none" w="med" len="med"/>
            </a:ln>
          </p:spPr>
        </p:cxnSp>
      </p:grpSp>
      <p:sp>
        <p:nvSpPr>
          <p:cNvPr id="1280" name="Google Shape;1280;p51"/>
          <p:cNvSpPr txBox="1"/>
          <p:nvPr/>
        </p:nvSpPr>
        <p:spPr>
          <a:xfrm>
            <a:off x="5502270" y="3360824"/>
            <a:ext cx="2733000" cy="741300"/>
          </a:xfrm>
          <a:prstGeom prst="rect">
            <a:avLst/>
          </a:prstGeom>
          <a:noFill/>
          <a:ln>
            <a:noFill/>
          </a:ln>
        </p:spPr>
        <p:txBody>
          <a:bodyPr spcFirstLastPara="1" wrap="square" lIns="0" tIns="0" rIns="0" bIns="0" anchor="t" anchorCtr="0">
            <a:noAutofit/>
          </a:bodyPr>
          <a:lstStyle/>
          <a:p>
            <a:pPr lvl="0"/>
            <a:endParaRPr sz="1050" dirty="0">
              <a:solidFill>
                <a:schemeClr val="dk2"/>
              </a:solidFill>
              <a:latin typeface="Roboto Slab Light"/>
              <a:ea typeface="Roboto Slab Light"/>
              <a:cs typeface="Roboto Slab Light"/>
              <a:sym typeface="Roboto Slab Light"/>
            </a:endParaRPr>
          </a:p>
        </p:txBody>
      </p:sp>
      <p:sp>
        <p:nvSpPr>
          <p:cNvPr id="1281" name="Google Shape;1281;p51"/>
          <p:cNvSpPr txBox="1"/>
          <p:nvPr/>
        </p:nvSpPr>
        <p:spPr>
          <a:xfrm>
            <a:off x="5480890" y="2517730"/>
            <a:ext cx="2733000" cy="300600"/>
          </a:xfrm>
          <a:prstGeom prst="rect">
            <a:avLst/>
          </a:prstGeom>
          <a:noFill/>
          <a:ln>
            <a:noFill/>
          </a:ln>
        </p:spPr>
        <p:txBody>
          <a:bodyPr spcFirstLastPara="1" wrap="square" lIns="0" tIns="0" rIns="0" bIns="0" anchor="t" anchorCtr="0">
            <a:noAutofit/>
          </a:bodyPr>
          <a:lstStyle/>
          <a:p>
            <a:pPr lvl="0"/>
            <a:r>
              <a:rPr lang="bg-BG" sz="1800" b="1" dirty="0">
                <a:solidFill>
                  <a:schemeClr val="dk2"/>
                </a:solidFill>
                <a:latin typeface="Roboto Slab"/>
                <a:ea typeface="Roboto Slab"/>
                <a:cs typeface="Roboto Slab"/>
                <a:sym typeface="Roboto Slab"/>
              </a:rPr>
              <a:t>„Милосърдието на </a:t>
            </a:r>
            <a:r>
              <a:rPr lang="bg-BG" sz="1800" b="1" dirty="0" err="1">
                <a:solidFill>
                  <a:schemeClr val="dk2"/>
                </a:solidFill>
                <a:latin typeface="Roboto Slab"/>
                <a:ea typeface="Roboto Slab"/>
                <a:cs typeface="Roboto Slab"/>
                <a:sym typeface="Roboto Slab"/>
              </a:rPr>
              <a:t>Сципион</a:t>
            </a:r>
            <a:r>
              <a:rPr lang="bg-BG" sz="1800" b="1" dirty="0">
                <a:solidFill>
                  <a:schemeClr val="dk2"/>
                </a:solidFill>
                <a:latin typeface="Roboto Slab"/>
                <a:ea typeface="Roboto Slab"/>
                <a:cs typeface="Roboto Slab"/>
                <a:sym typeface="Roboto Slab"/>
              </a:rPr>
              <a:t>“</a:t>
            </a:r>
            <a:r>
              <a:rPr lang="en-US" sz="1800" b="1" dirty="0">
                <a:solidFill>
                  <a:schemeClr val="dk2"/>
                </a:solidFill>
                <a:latin typeface="Roboto Slab"/>
                <a:ea typeface="Roboto Slab"/>
                <a:cs typeface="Roboto Slab"/>
                <a:sym typeface="Roboto Slab"/>
              </a:rPr>
              <a:t>-</a:t>
            </a:r>
            <a:r>
              <a:rPr lang="bg-BG" sz="1800" b="1" dirty="0">
                <a:solidFill>
                  <a:schemeClr val="dk2"/>
                </a:solidFill>
                <a:latin typeface="Roboto Slab"/>
                <a:ea typeface="Roboto Slab"/>
                <a:cs typeface="Roboto Slab"/>
                <a:sym typeface="Roboto Slab"/>
              </a:rPr>
              <a:t> Никола </a:t>
            </a:r>
            <a:r>
              <a:rPr lang="bg-BG" sz="1800" b="1" dirty="0" err="1">
                <a:solidFill>
                  <a:schemeClr val="dk2"/>
                </a:solidFill>
                <a:latin typeface="Roboto Slab"/>
                <a:ea typeface="Roboto Slab"/>
                <a:cs typeface="Roboto Slab"/>
                <a:sym typeface="Roboto Slab"/>
              </a:rPr>
              <a:t>Пусен</a:t>
            </a:r>
            <a:endParaRPr sz="1800" b="1" dirty="0">
              <a:solidFill>
                <a:schemeClr val="dk2"/>
              </a:solidFill>
              <a:latin typeface="Roboto Slab"/>
              <a:ea typeface="Roboto Slab"/>
              <a:cs typeface="Roboto Slab"/>
              <a:sym typeface="Roboto Slab"/>
            </a:endParaRPr>
          </a:p>
        </p:txBody>
      </p:sp>
      <p:cxnSp>
        <p:nvCxnSpPr>
          <p:cNvPr id="1282" name="Google Shape;1282;p51"/>
          <p:cNvCxnSpPr/>
          <p:nvPr/>
        </p:nvCxnSpPr>
        <p:spPr>
          <a:xfrm>
            <a:off x="5523650" y="2827327"/>
            <a:ext cx="1425600" cy="0"/>
          </a:xfrm>
          <a:prstGeom prst="straightConnector1">
            <a:avLst/>
          </a:prstGeom>
          <a:noFill/>
          <a:ln w="9525" cap="flat" cmpd="sng">
            <a:solidFill>
              <a:schemeClr val="accent2"/>
            </a:solidFill>
            <a:prstDash val="solid"/>
            <a:round/>
            <a:headEnd type="none" w="med" len="med"/>
            <a:tailEnd type="none" w="med" len="med"/>
          </a:ln>
        </p:spPr>
      </p:cxnSp>
      <p:cxnSp>
        <p:nvCxnSpPr>
          <p:cNvPr id="1283" name="Google Shape;1283;p51"/>
          <p:cNvCxnSpPr/>
          <p:nvPr/>
        </p:nvCxnSpPr>
        <p:spPr>
          <a:xfrm>
            <a:off x="5523650" y="1225517"/>
            <a:ext cx="1425600" cy="0"/>
          </a:xfrm>
          <a:prstGeom prst="straightConnector1">
            <a:avLst/>
          </a:prstGeom>
          <a:noFill/>
          <a:ln w="9525" cap="flat" cmpd="sng">
            <a:solidFill>
              <a:schemeClr val="dk2"/>
            </a:solidFill>
            <a:prstDash val="solid"/>
            <a:round/>
            <a:headEnd type="none" w="med" len="med"/>
            <a:tailEnd type="none" w="med" len="med"/>
          </a:ln>
        </p:spPr>
      </p:cxnSp>
      <p:sp>
        <p:nvSpPr>
          <p:cNvPr id="2" name="Rectangle 1"/>
          <p:cNvSpPr/>
          <p:nvPr/>
        </p:nvSpPr>
        <p:spPr>
          <a:xfrm>
            <a:off x="4969994" y="3126225"/>
            <a:ext cx="4572000" cy="307777"/>
          </a:xfrm>
          <a:prstGeom prst="rect">
            <a:avLst/>
          </a:prstGeom>
        </p:spPr>
        <p:txBody>
          <a:bodyPr>
            <a:spAutoFit/>
          </a:bodyPr>
          <a:lstStyle/>
          <a:p>
            <a:r>
              <a:rPr lang="ru-RU" dirty="0"/>
              <a:t> </a:t>
            </a:r>
            <a:r>
              <a:rPr lang="en-US" dirty="0"/>
              <a:t> </a:t>
            </a:r>
          </a:p>
        </p:txBody>
      </p:sp>
      <p:sp>
        <p:nvSpPr>
          <p:cNvPr id="3" name="Rectangle 2"/>
          <p:cNvSpPr/>
          <p:nvPr/>
        </p:nvSpPr>
        <p:spPr>
          <a:xfrm>
            <a:off x="5227707" y="3339169"/>
            <a:ext cx="3421685" cy="577081"/>
          </a:xfrm>
          <a:prstGeom prst="rect">
            <a:avLst/>
          </a:prstGeom>
        </p:spPr>
        <p:txBody>
          <a:bodyPr wrap="square">
            <a:spAutoFit/>
          </a:bodyPr>
          <a:lstStyle/>
          <a:p>
            <a:r>
              <a:rPr lang="ru-RU" sz="1050" dirty="0"/>
              <a:t>Това е епизод от превземането на Нови Картаген от римския военачалник Сципион Африкански през 209 година пр.н.е.</a:t>
            </a:r>
            <a:endParaRPr lang="en-US" sz="1050" dirty="0"/>
          </a:p>
        </p:txBody>
      </p:sp>
      <p:pic>
        <p:nvPicPr>
          <p:cNvPr id="1026" name="Picture 2" descr="https://upload.wikimedia.org/wikipedia/commons/thumb/a/a2/Nicolas_Poussin_-_La_Continence_de_Scipion.jpg/300px-Nicolas_Poussin_-_La_Continence_de_Scip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504" y="2818330"/>
            <a:ext cx="2101110" cy="150579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AutoShape 4" descr="Смъртта на Сократ – Уикипедия"/>
          <p:cNvSpPr>
            <a:spLocks noChangeAspect="1" noChangeArrowheads="1"/>
          </p:cNvSpPr>
          <p:nvPr/>
        </p:nvSpPr>
        <p:spPr bwMode="auto">
          <a:xfrm>
            <a:off x="155575" y="-822325"/>
            <a:ext cx="26193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4"/>
          <a:stretch>
            <a:fillRect/>
          </a:stretch>
        </p:blipFill>
        <p:spPr>
          <a:xfrm>
            <a:off x="1648842" y="1399796"/>
            <a:ext cx="2015532" cy="1323533"/>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Други картини</a:t>
            </a:r>
            <a:endParaRPr lang="en-US" dirty="0"/>
          </a:p>
        </p:txBody>
      </p:sp>
      <p:pic>
        <p:nvPicPr>
          <p:cNvPr id="4" name="Picture 3"/>
          <p:cNvPicPr>
            <a:picLocks noChangeAspect="1"/>
          </p:cNvPicPr>
          <p:nvPr/>
        </p:nvPicPr>
        <p:blipFill>
          <a:blip r:embed="rId2"/>
          <a:stretch>
            <a:fillRect/>
          </a:stretch>
        </p:blipFill>
        <p:spPr>
          <a:xfrm>
            <a:off x="605215" y="1325311"/>
            <a:ext cx="3645097" cy="2740151"/>
          </a:xfrm>
          <a:prstGeom prst="rect">
            <a:avLst/>
          </a:prstGeom>
        </p:spPr>
      </p:pic>
      <p:pic>
        <p:nvPicPr>
          <p:cNvPr id="7" name="Picture 6"/>
          <p:cNvPicPr>
            <a:picLocks noChangeAspect="1"/>
          </p:cNvPicPr>
          <p:nvPr/>
        </p:nvPicPr>
        <p:blipFill>
          <a:blip r:embed="rId3"/>
          <a:stretch>
            <a:fillRect/>
          </a:stretch>
        </p:blipFill>
        <p:spPr>
          <a:xfrm>
            <a:off x="4694454" y="1455612"/>
            <a:ext cx="3333750" cy="2609850"/>
          </a:xfrm>
          <a:prstGeom prst="rect">
            <a:avLst/>
          </a:prstGeom>
        </p:spPr>
      </p:pic>
    </p:spTree>
    <p:extLst>
      <p:ext uri="{BB962C8B-B14F-4D97-AF65-F5344CB8AC3E}">
        <p14:creationId xmlns:p14="http://schemas.microsoft.com/office/powerpoint/2010/main" val="283754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43"/>
          <p:cNvSpPr txBox="1">
            <a:spLocks noGrp="1"/>
          </p:cNvSpPr>
          <p:nvPr>
            <p:ph type="title"/>
          </p:nvPr>
        </p:nvSpPr>
        <p:spPr>
          <a:xfrm>
            <a:off x="2112757" y="725963"/>
            <a:ext cx="4607400" cy="1324800"/>
          </a:xfrm>
          <a:prstGeom prst="rect">
            <a:avLst/>
          </a:prstGeom>
        </p:spPr>
        <p:txBody>
          <a:bodyPr spcFirstLastPara="1" wrap="square" lIns="0" tIns="0" rIns="0" bIns="0" anchor="t" anchorCtr="0">
            <a:noAutofit/>
          </a:bodyPr>
          <a:lstStyle/>
          <a:p>
            <a:r>
              <a:rPr kumimoji="0" lang="bg-BG" sz="10000" b="0" i="0" u="none" strike="noStrike" kern="0" cap="none" spc="0" normalizeH="0" baseline="0" noProof="0" dirty="0">
                <a:ln>
                  <a:noFill/>
                </a:ln>
                <a:solidFill>
                  <a:srgbClr val="60866E"/>
                </a:solidFill>
                <a:effectLst/>
                <a:uLnTx/>
                <a:uFillTx/>
                <a:sym typeface="Sancreek"/>
              </a:rPr>
              <a:t>03</a:t>
            </a:r>
            <a:endParaRPr dirty="0"/>
          </a:p>
        </p:txBody>
      </p:sp>
      <p:sp>
        <p:nvSpPr>
          <p:cNvPr id="2" name="TextBox 1">
            <a:extLst>
              <a:ext uri="{FF2B5EF4-FFF2-40B4-BE49-F238E27FC236}">
                <a16:creationId xmlns:a16="http://schemas.microsoft.com/office/drawing/2014/main" id="{EFC47BE8-8066-C108-57F7-AFDC152DBA04}"/>
              </a:ext>
            </a:extLst>
          </p:cNvPr>
          <p:cNvSpPr txBox="1"/>
          <p:nvPr/>
        </p:nvSpPr>
        <p:spPr>
          <a:xfrm>
            <a:off x="1173637" y="2235048"/>
            <a:ext cx="6985262" cy="584775"/>
          </a:xfrm>
          <a:prstGeom prst="rect">
            <a:avLst/>
          </a:prstGeom>
          <a:noFill/>
        </p:spPr>
        <p:txBody>
          <a:bodyPr wrap="square" rtlCol="0">
            <a:spAutoFit/>
          </a:bodyPr>
          <a:lstStyle/>
          <a:p>
            <a:r>
              <a:rPr lang="bg-BG" sz="3200" b="1" dirty="0">
                <a:latin typeface="Roboto Slab" pitchFamily="2" charset="0"/>
                <a:ea typeface="Roboto Slab" pitchFamily="2" charset="0"/>
                <a:cs typeface="Roboto Slab" pitchFamily="2" charset="0"/>
              </a:rPr>
              <a:t> Литература през класицизма</a:t>
            </a:r>
          </a:p>
        </p:txBody>
      </p:sp>
      <p:sp>
        <p:nvSpPr>
          <p:cNvPr id="3" name="TextBox 2">
            <a:extLst>
              <a:ext uri="{FF2B5EF4-FFF2-40B4-BE49-F238E27FC236}">
                <a16:creationId xmlns:a16="http://schemas.microsoft.com/office/drawing/2014/main" id="{A3DDF7B0-E911-8CD5-4B64-316536DB976B}"/>
              </a:ext>
            </a:extLst>
          </p:cNvPr>
          <p:cNvSpPr txBox="1"/>
          <p:nvPr/>
        </p:nvSpPr>
        <p:spPr>
          <a:xfrm>
            <a:off x="1348033" y="3004108"/>
            <a:ext cx="6136849" cy="954107"/>
          </a:xfrm>
          <a:prstGeom prst="rect">
            <a:avLst/>
          </a:prstGeom>
          <a:noFill/>
        </p:spPr>
        <p:txBody>
          <a:bodyPr wrap="square" rtlCol="0">
            <a:spAutoFit/>
          </a:bodyPr>
          <a:lstStyle/>
          <a:p>
            <a:r>
              <a:rPr lang="bg-BG" dirty="0">
                <a:latin typeface="Times New Roman" panose="02020603050405020304" pitchFamily="18" charset="0"/>
                <a:cs typeface="Times New Roman" panose="02020603050405020304" pitchFamily="18" charset="0"/>
              </a:rPr>
              <a:t>Класицизмът в литературата се гради върху традициите на Античността, по точно тези на императорски Рим. Духовната красота се цени повече от физическата, а произведенията на изкуството се поставят по-високо от творенията на природата.</a:t>
            </a:r>
          </a:p>
        </p:txBody>
      </p:sp>
      <p:cxnSp>
        <p:nvCxnSpPr>
          <p:cNvPr id="5" name="Straight Connector 4">
            <a:extLst>
              <a:ext uri="{FF2B5EF4-FFF2-40B4-BE49-F238E27FC236}">
                <a16:creationId xmlns:a16="http://schemas.microsoft.com/office/drawing/2014/main" id="{21DD4327-FA2D-307B-69E8-7BCC1B8376EF}"/>
              </a:ext>
            </a:extLst>
          </p:cNvPr>
          <p:cNvCxnSpPr/>
          <p:nvPr/>
        </p:nvCxnSpPr>
        <p:spPr>
          <a:xfrm>
            <a:off x="1348033" y="2881379"/>
            <a:ext cx="6240544" cy="0"/>
          </a:xfrm>
          <a:prstGeom prst="line">
            <a:avLst/>
          </a:prstGeom>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63"/>
                                        </p:tgtEl>
                                        <p:attrNameLst>
                                          <p:attrName>style.visibility</p:attrName>
                                        </p:attrNameLst>
                                      </p:cBhvr>
                                      <p:to>
                                        <p:strVal val="visible"/>
                                      </p:to>
                                    </p:set>
                                    <p:anim calcmode="lin" valueType="num">
                                      <p:cBhvr additive="base">
                                        <p:cTn id="7" dur="500" fill="hold"/>
                                        <p:tgtEl>
                                          <p:spTgt spid="1163"/>
                                        </p:tgtEl>
                                        <p:attrNameLst>
                                          <p:attrName>ppt_x</p:attrName>
                                        </p:attrNameLst>
                                      </p:cBhvr>
                                      <p:tavLst>
                                        <p:tav tm="0">
                                          <p:val>
                                            <p:strVal val="#ppt_x"/>
                                          </p:val>
                                        </p:tav>
                                        <p:tav tm="100000">
                                          <p:val>
                                            <p:strVal val="#ppt_x"/>
                                          </p:val>
                                        </p:tav>
                                      </p:tavLst>
                                    </p:anim>
                                    <p:anim calcmode="lin" valueType="num">
                                      <p:cBhvr additive="base">
                                        <p:cTn id="8" dur="500" fill="hold"/>
                                        <p:tgtEl>
                                          <p:spTgt spid="1163"/>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163"/>
                                        </p:tgtEl>
                                        <p:attrNameLst>
                                          <p:attrName>style.visibility</p:attrName>
                                        </p:attrNameLst>
                                      </p:cBhvr>
                                      <p:to>
                                        <p:strVal val="visible"/>
                                      </p:to>
                                    </p:set>
                                    <p:anim calcmode="lin" valueType="num">
                                      <p:cBhvr additive="base">
                                        <p:cTn id="11" dur="500" fill="hold"/>
                                        <p:tgtEl>
                                          <p:spTgt spid="1163"/>
                                        </p:tgtEl>
                                        <p:attrNameLst>
                                          <p:attrName>ppt_x</p:attrName>
                                        </p:attrNameLst>
                                      </p:cBhvr>
                                      <p:tavLst>
                                        <p:tav tm="0">
                                          <p:val>
                                            <p:strVal val="#ppt_x"/>
                                          </p:val>
                                        </p:tav>
                                        <p:tav tm="100000">
                                          <p:val>
                                            <p:strVal val="#ppt_x"/>
                                          </p:val>
                                        </p:tav>
                                      </p:tavLst>
                                    </p:anim>
                                    <p:anim calcmode="lin" valueType="num">
                                      <p:cBhvr additive="base">
                                        <p:cTn id="12" dur="500" fill="hold"/>
                                        <p:tgtEl>
                                          <p:spTgt spid="1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3" grpId="0"/>
      <p:bldP spid="116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00614A-37B6-0DEF-10AD-AEC9ABEBE60C}"/>
              </a:ext>
            </a:extLst>
          </p:cNvPr>
          <p:cNvSpPr>
            <a:spLocks noGrp="1"/>
          </p:cNvSpPr>
          <p:nvPr>
            <p:ph type="body" idx="1"/>
          </p:nvPr>
        </p:nvSpPr>
        <p:spPr>
          <a:xfrm>
            <a:off x="754144" y="1152475"/>
            <a:ext cx="8016928" cy="3486600"/>
          </a:xfrm>
        </p:spPr>
        <p:txBody>
          <a:bodyPr/>
          <a:lstStyle/>
          <a:p>
            <a:pPr marL="285750" indent="-285750">
              <a:spcBef>
                <a:spcPts val="200"/>
              </a:spcBef>
              <a:spcAft>
                <a:spcPts val="200"/>
              </a:spcAft>
              <a:buFont typeface="Arial" panose="020B0604020202020204" pitchFamily="34" charset="0"/>
              <a:buChar char="•"/>
            </a:pPr>
            <a:r>
              <a:rPr lang="bg-BG" sz="1800" b="0" i="0" u="none" strike="noStrike" dirty="0">
                <a:solidFill>
                  <a:srgbClr val="202122"/>
                </a:solidFill>
                <a:effectLst/>
                <a:latin typeface="Times New Roman" panose="02020603050405020304" pitchFamily="18" charset="0"/>
                <a:cs typeface="Times New Roman" panose="02020603050405020304" pitchFamily="18" charset="0"/>
              </a:rPr>
              <a:t>Литературно направление, зародило се през </a:t>
            </a:r>
            <a:r>
              <a:rPr lang="en-GB" sz="1800" b="0" i="0" u="none" strike="noStrike" dirty="0">
                <a:solidFill>
                  <a:srgbClr val="202122"/>
                </a:solidFill>
                <a:effectLst/>
                <a:latin typeface="Times New Roman" panose="02020603050405020304" pitchFamily="18" charset="0"/>
                <a:cs typeface="Times New Roman" panose="02020603050405020304" pitchFamily="18" charset="0"/>
              </a:rPr>
              <a:t>XVII </a:t>
            </a:r>
            <a:r>
              <a:rPr lang="bg-BG" sz="1800" b="0" i="0" u="none" strike="noStrike" dirty="0">
                <a:solidFill>
                  <a:srgbClr val="202122"/>
                </a:solidFill>
                <a:effectLst/>
                <a:latin typeface="Times New Roman" panose="02020603050405020304" pitchFamily="18" charset="0"/>
                <a:cs typeface="Times New Roman" panose="02020603050405020304" pitchFamily="18" charset="0"/>
              </a:rPr>
              <a:t>век във Франция, и означава интерес към античната класика и подражание на нейните цивилизационни образи. </a:t>
            </a:r>
          </a:p>
          <a:p>
            <a:pPr marL="285750" indent="-285750">
              <a:spcBef>
                <a:spcPts val="200"/>
              </a:spcBef>
              <a:spcAft>
                <a:spcPts val="200"/>
              </a:spcAft>
              <a:buFont typeface="Arial" panose="020B0604020202020204" pitchFamily="34" charset="0"/>
              <a:buChar char="•"/>
            </a:pPr>
            <a:r>
              <a:rPr lang="bg-BG" sz="1800" b="0" i="0" u="none" strike="noStrike" dirty="0">
                <a:solidFill>
                  <a:srgbClr val="202122"/>
                </a:solidFill>
                <a:effectLst/>
                <a:latin typeface="Times New Roman" panose="02020603050405020304" pitchFamily="18" charset="0"/>
                <a:cs typeface="Times New Roman" panose="02020603050405020304" pitchFamily="18" charset="0"/>
              </a:rPr>
              <a:t>В основата на това литературно направление е философията на Рене Декарт. </a:t>
            </a:r>
          </a:p>
          <a:p>
            <a:pPr marL="285750" indent="-285750">
              <a:spcBef>
                <a:spcPts val="200"/>
              </a:spcBef>
              <a:spcAft>
                <a:spcPts val="200"/>
              </a:spcAft>
              <a:buFont typeface="Arial" panose="020B0604020202020204" pitchFamily="34" charset="0"/>
              <a:buChar char="•"/>
            </a:pPr>
            <a:r>
              <a:rPr lang="bg-BG" sz="1800" b="0" i="0" u="none" strike="noStrike" dirty="0">
                <a:solidFill>
                  <a:srgbClr val="202122"/>
                </a:solidFill>
                <a:effectLst/>
                <a:latin typeface="Times New Roman" panose="02020603050405020304" pitchFamily="18" charset="0"/>
                <a:cs typeface="Times New Roman" panose="02020603050405020304" pitchFamily="18" charset="0"/>
              </a:rPr>
              <a:t>Великият писател убеждава със силата на логиката и яснотата на мислите си.</a:t>
            </a:r>
          </a:p>
          <a:p>
            <a:pPr marL="285750" indent="-285750">
              <a:spcBef>
                <a:spcPts val="200"/>
              </a:spcBef>
              <a:spcAft>
                <a:spcPts val="200"/>
              </a:spcAft>
              <a:buFont typeface="Arial" panose="020B0604020202020204" pitchFamily="34" charset="0"/>
              <a:buChar char="•"/>
            </a:pPr>
            <a:r>
              <a:rPr lang="bg-BG" sz="1800" dirty="0">
                <a:solidFill>
                  <a:srgbClr val="202122"/>
                </a:solidFill>
                <a:latin typeface="Times New Roman" panose="02020603050405020304" pitchFamily="18" charset="0"/>
                <a:cs typeface="Times New Roman" panose="02020603050405020304" pitchFamily="18" charset="0"/>
              </a:rPr>
              <a:t>Литературата се разглежда като йерархия от жанрове - висши и нисши.</a:t>
            </a:r>
          </a:p>
          <a:p>
            <a:pPr marL="285750" indent="-285750">
              <a:spcBef>
                <a:spcPts val="200"/>
              </a:spcBef>
              <a:spcAft>
                <a:spcPts val="200"/>
              </a:spcAft>
              <a:buFont typeface="Arial" panose="020B0604020202020204" pitchFamily="34" charset="0"/>
              <a:buChar char="•"/>
            </a:pPr>
            <a:r>
              <a:rPr lang="bg-BG" sz="1800" dirty="0">
                <a:latin typeface="Times New Roman" panose="02020603050405020304" pitchFamily="18" charset="0"/>
                <a:cs typeface="Times New Roman" panose="02020603050405020304" pitchFamily="18" charset="0"/>
              </a:rPr>
              <a:t>Йерархията на жанровете е тясно свързана и с изискванията към темата на литературната творба. Тя трябва да представя деяния на благородни личности, крале, аристократи, антични герои.</a:t>
            </a:r>
          </a:p>
          <a:p>
            <a:pPr marL="285750" indent="-285750">
              <a:spcBef>
                <a:spcPts val="200"/>
              </a:spcBef>
              <a:spcAft>
                <a:spcPts val="200"/>
              </a:spcAft>
              <a:buFont typeface="Arial" panose="020B0604020202020204" pitchFamily="34" charset="0"/>
              <a:buChar char="•"/>
            </a:pPr>
            <a:r>
              <a:rPr lang="bg-BG" sz="1800" dirty="0">
                <a:latin typeface="Times New Roman" panose="02020603050405020304" pitchFamily="18" charset="0"/>
                <a:cs typeface="Times New Roman" panose="02020603050405020304" pitchFamily="18" charset="0"/>
              </a:rPr>
              <a:t>Характерите на героите трябва да са завършени, без противоречия и да не подлежат на развитие.</a:t>
            </a:r>
          </a:p>
          <a:p>
            <a:pPr marL="285750" indent="-285750">
              <a:spcBef>
                <a:spcPts val="200"/>
              </a:spcBef>
              <a:spcAft>
                <a:spcPts val="200"/>
              </a:spcAft>
              <a:buFont typeface="Arial" panose="020B0604020202020204" pitchFamily="34" charset="0"/>
              <a:buChar char="•"/>
            </a:pPr>
            <a:r>
              <a:rPr lang="bg-BG" sz="1800" dirty="0">
                <a:latin typeface="Times New Roman" panose="02020603050405020304" pitchFamily="18" charset="0"/>
                <a:cs typeface="Times New Roman" panose="02020603050405020304" pitchFamily="18" charset="0"/>
              </a:rPr>
              <a:t>Класицистите настояват за така нареченото преобразяване в изящност.</a:t>
            </a:r>
          </a:p>
        </p:txBody>
      </p:sp>
      <p:sp>
        <p:nvSpPr>
          <p:cNvPr id="3" name="Title 2">
            <a:extLst>
              <a:ext uri="{FF2B5EF4-FFF2-40B4-BE49-F238E27FC236}">
                <a16:creationId xmlns:a16="http://schemas.microsoft.com/office/drawing/2014/main" id="{DB175B47-BAB9-0BDB-9EAF-A1FFD6C0B1B1}"/>
              </a:ext>
            </a:extLst>
          </p:cNvPr>
          <p:cNvSpPr>
            <a:spLocks noGrp="1"/>
          </p:cNvSpPr>
          <p:nvPr>
            <p:ph type="title"/>
          </p:nvPr>
        </p:nvSpPr>
        <p:spPr>
          <a:xfrm>
            <a:off x="563536" y="504425"/>
            <a:ext cx="8016928" cy="422400"/>
          </a:xfrm>
        </p:spPr>
        <p:txBody>
          <a:bodyPr/>
          <a:lstStyle/>
          <a:p>
            <a:r>
              <a:rPr lang="bg-BG" sz="2800" b="1" dirty="0">
                <a:latin typeface="Times New Roman" panose="02020603050405020304" pitchFamily="18" charset="0"/>
                <a:cs typeface="Times New Roman" panose="02020603050405020304" pitchFamily="18" charset="0"/>
              </a:rPr>
              <a:t>Характеристика на класицистичната литература</a:t>
            </a:r>
            <a:endParaRPr lang="bg-BG" dirty="0"/>
          </a:p>
        </p:txBody>
      </p:sp>
    </p:spTree>
    <p:extLst>
      <p:ext uri="{BB962C8B-B14F-4D97-AF65-F5344CB8AC3E}">
        <p14:creationId xmlns:p14="http://schemas.microsoft.com/office/powerpoint/2010/main" val="59706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43"/>
          <p:cNvSpPr txBox="1">
            <a:spLocks noGrp="1"/>
          </p:cNvSpPr>
          <p:nvPr>
            <p:ph type="title"/>
          </p:nvPr>
        </p:nvSpPr>
        <p:spPr>
          <a:xfrm>
            <a:off x="2268300" y="814591"/>
            <a:ext cx="4607400" cy="1324800"/>
          </a:xfrm>
          <a:prstGeom prst="rect">
            <a:avLst/>
          </a:prstGeom>
        </p:spPr>
        <p:txBody>
          <a:bodyPr spcFirstLastPara="1" wrap="square" lIns="0" tIns="0" rIns="0" bIns="0" anchor="t" anchorCtr="0">
            <a:noAutofit/>
          </a:bodyPr>
          <a:lstStyle/>
          <a:p>
            <a:r>
              <a:rPr kumimoji="0" lang="bg-BG" sz="10000" b="0" i="0" u="none" strike="noStrike" kern="0" cap="none" spc="0" normalizeH="0" baseline="0" noProof="0" dirty="0">
                <a:ln>
                  <a:noFill/>
                </a:ln>
                <a:solidFill>
                  <a:srgbClr val="60866E"/>
                </a:solidFill>
                <a:effectLst/>
                <a:uLnTx/>
                <a:uFillTx/>
                <a:sym typeface="Sancreek"/>
              </a:rPr>
              <a:t>04</a:t>
            </a:r>
            <a:endParaRPr dirty="0"/>
          </a:p>
        </p:txBody>
      </p:sp>
      <p:sp>
        <p:nvSpPr>
          <p:cNvPr id="2" name="TextBox 1">
            <a:extLst>
              <a:ext uri="{FF2B5EF4-FFF2-40B4-BE49-F238E27FC236}">
                <a16:creationId xmlns:a16="http://schemas.microsoft.com/office/drawing/2014/main" id="{EFC47BE8-8066-C108-57F7-AFDC152DBA04}"/>
              </a:ext>
            </a:extLst>
          </p:cNvPr>
          <p:cNvSpPr txBox="1"/>
          <p:nvPr/>
        </p:nvSpPr>
        <p:spPr>
          <a:xfrm>
            <a:off x="1079369" y="2217997"/>
            <a:ext cx="6985262" cy="584775"/>
          </a:xfrm>
          <a:prstGeom prst="rect">
            <a:avLst/>
          </a:prstGeom>
          <a:noFill/>
        </p:spPr>
        <p:txBody>
          <a:bodyPr wrap="square" rtlCol="0">
            <a:spAutoFit/>
          </a:bodyPr>
          <a:lstStyle/>
          <a:p>
            <a:r>
              <a:rPr lang="bg-BG" sz="3200" b="1" dirty="0">
                <a:latin typeface="Roboto Slab" pitchFamily="2" charset="0"/>
                <a:ea typeface="Roboto Slab" pitchFamily="2" charset="0"/>
                <a:cs typeface="Roboto Slab" pitchFamily="2" charset="0"/>
              </a:rPr>
              <a:t>Архитектура през класицизма</a:t>
            </a:r>
          </a:p>
        </p:txBody>
      </p:sp>
      <p:cxnSp>
        <p:nvCxnSpPr>
          <p:cNvPr id="5" name="Straight Connector 4">
            <a:extLst>
              <a:ext uri="{FF2B5EF4-FFF2-40B4-BE49-F238E27FC236}">
                <a16:creationId xmlns:a16="http://schemas.microsoft.com/office/drawing/2014/main" id="{21DD4327-FA2D-307B-69E8-7BCC1B8376EF}"/>
              </a:ext>
            </a:extLst>
          </p:cNvPr>
          <p:cNvCxnSpPr/>
          <p:nvPr/>
        </p:nvCxnSpPr>
        <p:spPr>
          <a:xfrm>
            <a:off x="1348033" y="2881379"/>
            <a:ext cx="6240544" cy="0"/>
          </a:xfrm>
          <a:prstGeom prst="line">
            <a:avLst/>
          </a:prstGeom>
          <a:ln/>
        </p:spPr>
        <p:style>
          <a:lnRef idx="3">
            <a:schemeClr val="accent4"/>
          </a:lnRef>
          <a:fillRef idx="0">
            <a:schemeClr val="accent4"/>
          </a:fillRef>
          <a:effectRef idx="2">
            <a:schemeClr val="accent4"/>
          </a:effectRef>
          <a:fontRef idx="minor">
            <a:schemeClr val="tx1"/>
          </a:fontRef>
        </p:style>
      </p:cxnSp>
      <p:sp>
        <p:nvSpPr>
          <p:cNvPr id="4" name="TextBox 3">
            <a:extLst>
              <a:ext uri="{FF2B5EF4-FFF2-40B4-BE49-F238E27FC236}">
                <a16:creationId xmlns:a16="http://schemas.microsoft.com/office/drawing/2014/main" id="{78B4C26F-56A2-35FE-F779-293251495A02}"/>
              </a:ext>
            </a:extLst>
          </p:cNvPr>
          <p:cNvSpPr txBox="1"/>
          <p:nvPr/>
        </p:nvSpPr>
        <p:spPr>
          <a:xfrm>
            <a:off x="1442301" y="3004109"/>
            <a:ext cx="6052008" cy="1046440"/>
          </a:xfrm>
          <a:prstGeom prst="rect">
            <a:avLst/>
          </a:prstGeom>
          <a:noFill/>
        </p:spPr>
        <p:txBody>
          <a:bodyPr wrap="square" rtlCol="0">
            <a:spAutoFit/>
          </a:bodyPr>
          <a:lstStyle/>
          <a:p>
            <a:r>
              <a:rPr lang="bg-BG" sz="1600" kern="100" dirty="0">
                <a:effectLst/>
                <a:latin typeface="Times New Roman" panose="02020603050405020304" pitchFamily="18" charset="0"/>
                <a:ea typeface="Calibri" panose="020F0502020204030204" pitchFamily="34" charset="0"/>
                <a:cs typeface="Times New Roman" panose="02020603050405020304" pitchFamily="18" charset="0"/>
              </a:rPr>
              <a:t>Причините за възникване на класицизма в архитектурата са много, но една от тях е отегчението от стила рококо и от своеволието на аристокрацията, което се усеща най-много във Франция.</a:t>
            </a:r>
            <a:endParaRPr lang="en-BG"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bg-B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7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63"/>
                                        </p:tgtEl>
                                        <p:attrNameLst>
                                          <p:attrName>style.visibility</p:attrName>
                                        </p:attrNameLst>
                                      </p:cBhvr>
                                      <p:to>
                                        <p:strVal val="visible"/>
                                      </p:to>
                                    </p:set>
                                    <p:anim calcmode="lin" valueType="num">
                                      <p:cBhvr additive="base">
                                        <p:cTn id="7" dur="500" fill="hold"/>
                                        <p:tgtEl>
                                          <p:spTgt spid="1163"/>
                                        </p:tgtEl>
                                        <p:attrNameLst>
                                          <p:attrName>ppt_x</p:attrName>
                                        </p:attrNameLst>
                                      </p:cBhvr>
                                      <p:tavLst>
                                        <p:tav tm="0">
                                          <p:val>
                                            <p:strVal val="#ppt_x"/>
                                          </p:val>
                                        </p:tav>
                                        <p:tav tm="100000">
                                          <p:val>
                                            <p:strVal val="#ppt_x"/>
                                          </p:val>
                                        </p:tav>
                                      </p:tavLst>
                                    </p:anim>
                                    <p:anim calcmode="lin" valueType="num">
                                      <p:cBhvr additive="base">
                                        <p:cTn id="8" dur="500" fill="hold"/>
                                        <p:tgtEl>
                                          <p:spTgt spid="1163"/>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163"/>
                                        </p:tgtEl>
                                        <p:attrNameLst>
                                          <p:attrName>style.visibility</p:attrName>
                                        </p:attrNameLst>
                                      </p:cBhvr>
                                      <p:to>
                                        <p:strVal val="visible"/>
                                      </p:to>
                                    </p:set>
                                    <p:anim calcmode="lin" valueType="num">
                                      <p:cBhvr additive="base">
                                        <p:cTn id="11" dur="500" fill="hold"/>
                                        <p:tgtEl>
                                          <p:spTgt spid="1163"/>
                                        </p:tgtEl>
                                        <p:attrNameLst>
                                          <p:attrName>ppt_x</p:attrName>
                                        </p:attrNameLst>
                                      </p:cBhvr>
                                      <p:tavLst>
                                        <p:tav tm="0">
                                          <p:val>
                                            <p:strVal val="#ppt_x"/>
                                          </p:val>
                                        </p:tav>
                                        <p:tav tm="100000">
                                          <p:val>
                                            <p:strVal val="#ppt_x"/>
                                          </p:val>
                                        </p:tav>
                                      </p:tavLst>
                                    </p:anim>
                                    <p:anim calcmode="lin" valueType="num">
                                      <p:cBhvr additive="base">
                                        <p:cTn id="12" dur="500" fill="hold"/>
                                        <p:tgtEl>
                                          <p:spTgt spid="1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3" grpId="0"/>
      <p:bldP spid="116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11B425-5050-69B9-BC0E-3597373E6955}"/>
              </a:ext>
            </a:extLst>
          </p:cNvPr>
          <p:cNvSpPr>
            <a:spLocks noGrp="1"/>
          </p:cNvSpPr>
          <p:nvPr>
            <p:ph type="body" idx="1"/>
          </p:nvPr>
        </p:nvSpPr>
        <p:spPr>
          <a:xfrm>
            <a:off x="480767" y="1395167"/>
            <a:ext cx="4279769" cy="3308808"/>
          </a:xfrm>
        </p:spPr>
        <p:txBody>
          <a:bodyPr/>
          <a:lstStyle/>
          <a:p>
            <a:r>
              <a:rPr lang="bg-BG" sz="2000" dirty="0">
                <a:latin typeface="Times New Roman" panose="02020603050405020304" pitchFamily="18" charset="0"/>
                <a:cs typeface="Times New Roman" panose="02020603050405020304" pitchFamily="18" charset="0"/>
              </a:rPr>
              <a:t>Води началото си от 18. век. </a:t>
            </a:r>
          </a:p>
          <a:p>
            <a:r>
              <a:rPr lang="bg-BG" sz="2000" dirty="0">
                <a:latin typeface="Times New Roman" panose="02020603050405020304" pitchFamily="18" charset="0"/>
                <a:cs typeface="Times New Roman" panose="02020603050405020304" pitchFamily="18" charset="0"/>
              </a:rPr>
              <a:t>За прекрасно започва да се счита това, което е ясно, разумно и лишено от прекалена сложност.</a:t>
            </a:r>
          </a:p>
          <a:p>
            <a:r>
              <a:rPr lang="bg-BG" sz="2000" dirty="0">
                <a:latin typeface="Times New Roman" panose="02020603050405020304" pitchFamily="18" charset="0"/>
                <a:cs typeface="Times New Roman" panose="02020603050405020304" pitchFamily="18" charset="0"/>
              </a:rPr>
              <a:t>Естетичните норми на древния свят се приемат за идеал за класическа красота. </a:t>
            </a:r>
          </a:p>
          <a:p>
            <a:r>
              <a:rPr lang="bg-BG" sz="2000" dirty="0">
                <a:latin typeface="Times New Roman" panose="02020603050405020304" pitchFamily="18" charset="0"/>
                <a:cs typeface="Times New Roman" panose="02020603050405020304" pitchFamily="18" charset="0"/>
              </a:rPr>
              <a:t>Възкресява се любовта към природата. </a:t>
            </a:r>
          </a:p>
        </p:txBody>
      </p:sp>
      <p:sp>
        <p:nvSpPr>
          <p:cNvPr id="3" name="Title 2">
            <a:extLst>
              <a:ext uri="{FF2B5EF4-FFF2-40B4-BE49-F238E27FC236}">
                <a16:creationId xmlns:a16="http://schemas.microsoft.com/office/drawing/2014/main" id="{80E26C82-BE1E-1A75-C723-ECC5EC4CA9D6}"/>
              </a:ext>
            </a:extLst>
          </p:cNvPr>
          <p:cNvSpPr>
            <a:spLocks noGrp="1"/>
          </p:cNvSpPr>
          <p:nvPr>
            <p:ph type="title"/>
          </p:nvPr>
        </p:nvSpPr>
        <p:spPr>
          <a:xfrm>
            <a:off x="-462311" y="557175"/>
            <a:ext cx="6320103" cy="422400"/>
          </a:xfrm>
        </p:spPr>
        <p:txBody>
          <a:bodyPr/>
          <a:lstStyle/>
          <a:p>
            <a:r>
              <a:rPr lang="bg-BG" sz="2600" b="1" dirty="0">
                <a:latin typeface="Times New Roman" panose="02020603050405020304" pitchFamily="18" charset="0"/>
                <a:cs typeface="Times New Roman" panose="02020603050405020304" pitchFamily="18" charset="0"/>
              </a:rPr>
              <a:t>Класицистическа архитектура</a:t>
            </a:r>
          </a:p>
        </p:txBody>
      </p:sp>
      <p:pic>
        <p:nvPicPr>
          <p:cNvPr id="2050" name="Picture 2" descr="Класицизъм Архитектура - Безплатни фотографии на Pixabay - Pixabay">
            <a:extLst>
              <a:ext uri="{FF2B5EF4-FFF2-40B4-BE49-F238E27FC236}">
                <a16:creationId xmlns:a16="http://schemas.microsoft.com/office/drawing/2014/main" id="{0954F62D-C8B1-19AC-286C-563BF3478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0"/>
            <a:ext cx="38576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0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1BE7A0-A43B-6103-B0F1-AFA4734A62BD}"/>
              </a:ext>
            </a:extLst>
          </p:cNvPr>
          <p:cNvSpPr>
            <a:spLocks noGrp="1"/>
          </p:cNvSpPr>
          <p:nvPr>
            <p:ph type="body" idx="1"/>
          </p:nvPr>
        </p:nvSpPr>
        <p:spPr>
          <a:xfrm>
            <a:off x="514405" y="1138876"/>
            <a:ext cx="4340399" cy="3486600"/>
          </a:xfrm>
        </p:spPr>
        <p:txBody>
          <a:bodyPr/>
          <a:lstStyle/>
          <a:p>
            <a:pPr marL="127000" indent="0">
              <a:buNone/>
            </a:pPr>
            <a:r>
              <a:rPr lang="bg-BG" sz="1800" kern="100" dirty="0">
                <a:latin typeface="Times New Roman" panose="02020603050405020304" pitchFamily="18" charset="0"/>
                <a:ea typeface="Calibri" panose="020F0502020204030204" pitchFamily="34" charset="0"/>
                <a:cs typeface="Times New Roman" panose="02020603050405020304" pitchFamily="18" charset="0"/>
              </a:rPr>
              <a:t>    </a:t>
            </a:r>
            <a:r>
              <a:rPr lang="bg-BG" sz="1800" kern="100" dirty="0">
                <a:effectLst/>
                <a:latin typeface="Times New Roman" panose="02020603050405020304" pitchFamily="18" charset="0"/>
                <a:ea typeface="Calibri" panose="020F0502020204030204" pitchFamily="34" charset="0"/>
                <a:cs typeface="Times New Roman" panose="02020603050405020304" pitchFamily="18" charset="0"/>
              </a:rPr>
              <a:t>Сградите в стил класицизъм са с равнинни, симетрични фасади, равномерно запълнени с правоъгълни прозорци и с употребена с мярка украса. Те са украсени с антични колони, корнизи и фронтони. Колоните не винаги са носещи, а просто са долепени до стените. Скулптурите по фронтоните са допълнени с прозорци, фасадите завършват с антики, зад които се крият високи покриви. Стилът обаче  взима предвид осветяването на сградата, което е било пренебрегвано дотогава.</a:t>
            </a:r>
            <a:endParaRPr lang="en-BG"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buNone/>
            </a:pPr>
            <a:endParaRPr lang="bg-BG" dirty="0"/>
          </a:p>
        </p:txBody>
      </p:sp>
      <p:sp>
        <p:nvSpPr>
          <p:cNvPr id="3" name="Title 2">
            <a:extLst>
              <a:ext uri="{FF2B5EF4-FFF2-40B4-BE49-F238E27FC236}">
                <a16:creationId xmlns:a16="http://schemas.microsoft.com/office/drawing/2014/main" id="{0D02DCB5-C35F-F226-DAF9-B8741460F8B6}"/>
              </a:ext>
            </a:extLst>
          </p:cNvPr>
          <p:cNvSpPr>
            <a:spLocks noGrp="1"/>
          </p:cNvSpPr>
          <p:nvPr>
            <p:ph type="title"/>
          </p:nvPr>
        </p:nvSpPr>
        <p:spPr>
          <a:xfrm>
            <a:off x="335221" y="518024"/>
            <a:ext cx="3614610" cy="422400"/>
          </a:xfrm>
        </p:spPr>
        <p:txBody>
          <a:bodyPr/>
          <a:lstStyle/>
          <a:p>
            <a:r>
              <a:rPr lang="bg-BG" b="1" dirty="0">
                <a:latin typeface="Times New Roman" panose="02020603050405020304" pitchFamily="18" charset="0"/>
                <a:cs typeface="Times New Roman" panose="02020603050405020304" pitchFamily="18" charset="0"/>
              </a:rPr>
              <a:t>Фасадите</a:t>
            </a:r>
          </a:p>
        </p:txBody>
      </p:sp>
      <p:pic>
        <p:nvPicPr>
          <p:cNvPr id="3074" name="Picture 2">
            <a:extLst>
              <a:ext uri="{FF2B5EF4-FFF2-40B4-BE49-F238E27FC236}">
                <a16:creationId xmlns:a16="http://schemas.microsoft.com/office/drawing/2014/main" id="{5E160B0F-4395-541F-C31F-73EEA4DFE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015" y="0"/>
            <a:ext cx="3429985" cy="227775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Класицизъм в архитектурата на Русия и Европа">
            <a:extLst>
              <a:ext uri="{FF2B5EF4-FFF2-40B4-BE49-F238E27FC236}">
                <a16:creationId xmlns:a16="http://schemas.microsoft.com/office/drawing/2014/main" id="{6AE08E8A-D7C8-BF7E-7F0A-4F3B1C3A5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77753"/>
            <a:ext cx="3810000" cy="289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98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ppt_w</p:attrName>
                                        </p:attrNameLst>
                                      </p:cBhvr>
                                      <p:tavLst>
                                        <p:tav tm="0" fmla="#ppt_w*sin(2.5*pi*$)">
                                          <p:val>
                                            <p:fltVal val="0"/>
                                          </p:val>
                                        </p:tav>
                                        <p:tav tm="100000">
                                          <p:val>
                                            <p:fltVal val="1"/>
                                          </p:val>
                                        </p:tav>
                                      </p:tavLst>
                                    </p:anim>
                                    <p:anim calcmode="lin" valueType="num">
                                      <p:cBhvr>
                                        <p:cTn id="9" dur="2000" fill="hold"/>
                                        <p:tgtEl>
                                          <p:spTgt spid="307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fade">
                                      <p:cBhvr>
                                        <p:cTn id="12" dur="2000"/>
                                        <p:tgtEl>
                                          <p:spTgt spid="3082"/>
                                        </p:tgtEl>
                                      </p:cBhvr>
                                    </p:animEffect>
                                    <p:anim calcmode="lin" valueType="num">
                                      <p:cBhvr>
                                        <p:cTn id="13" dur="2000" fill="hold"/>
                                        <p:tgtEl>
                                          <p:spTgt spid="3082"/>
                                        </p:tgtEl>
                                        <p:attrNameLst>
                                          <p:attrName>ppt_w</p:attrName>
                                        </p:attrNameLst>
                                      </p:cBhvr>
                                      <p:tavLst>
                                        <p:tav tm="0" fmla="#ppt_w*sin(2.5*pi*$)">
                                          <p:val>
                                            <p:fltVal val="0"/>
                                          </p:val>
                                        </p:tav>
                                        <p:tav tm="100000">
                                          <p:val>
                                            <p:fltVal val="1"/>
                                          </p:val>
                                        </p:tav>
                                      </p:tavLst>
                                    </p:anim>
                                    <p:anim calcmode="lin" valueType="num">
                                      <p:cBhvr>
                                        <p:cTn id="14" dur="2000" fill="hold"/>
                                        <p:tgtEl>
                                          <p:spTgt spid="30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4B56F1-A147-6B82-170A-FB22870ADFE6}"/>
              </a:ext>
            </a:extLst>
          </p:cNvPr>
          <p:cNvSpPr>
            <a:spLocks noGrp="1"/>
          </p:cNvSpPr>
          <p:nvPr>
            <p:ph type="body" idx="1"/>
          </p:nvPr>
        </p:nvSpPr>
        <p:spPr>
          <a:xfrm>
            <a:off x="750000" y="1082400"/>
            <a:ext cx="7644000" cy="3486600"/>
          </a:xfrm>
        </p:spPr>
        <p:txBody>
          <a:bodyPr/>
          <a:lstStyle/>
          <a:p>
            <a:r>
              <a:rPr lang="bg-BG" sz="2400" dirty="0">
                <a:latin typeface="Times New Roman" panose="02020603050405020304" pitchFamily="18" charset="0"/>
                <a:cs typeface="Times New Roman" panose="02020603050405020304" pitchFamily="18" charset="0"/>
              </a:rPr>
              <a:t>Стаите са високи и с гладки едноцветни тавани. </a:t>
            </a:r>
          </a:p>
          <a:p>
            <a:r>
              <a:rPr lang="bg-BG" sz="2400" dirty="0">
                <a:latin typeface="Times New Roman" panose="02020603050405020304" pitchFamily="18" charset="0"/>
                <a:cs typeface="Times New Roman" panose="02020603050405020304" pitchFamily="18" charset="0"/>
              </a:rPr>
              <a:t>Подовете са покрити с паркет, подреден в спокойни фигури.</a:t>
            </a:r>
          </a:p>
          <a:p>
            <a:r>
              <a:rPr lang="bg-BG" sz="2400" dirty="0">
                <a:latin typeface="Times New Roman" panose="02020603050405020304" pitchFamily="18" charset="0"/>
                <a:cs typeface="Times New Roman" panose="02020603050405020304" pitchFamily="18" charset="0"/>
              </a:rPr>
              <a:t>Вратите са високи, а прозорците са големи. </a:t>
            </a:r>
          </a:p>
          <a:p>
            <a:r>
              <a:rPr lang="bg-BG" sz="2400" dirty="0">
                <a:latin typeface="Times New Roman" panose="02020603050405020304" pitchFamily="18" charset="0"/>
                <a:cs typeface="Times New Roman" panose="02020603050405020304" pitchFamily="18" charset="0"/>
              </a:rPr>
              <a:t>Красотата на мебелите се търси най-вече в съпоставянето на хоризонтални и вертикални линии, като се избягва нервността на асиметрията.</a:t>
            </a:r>
          </a:p>
          <a:p>
            <a:r>
              <a:rPr lang="bg-BG" sz="2400" dirty="0">
                <a:latin typeface="Times New Roman" panose="02020603050405020304" pitchFamily="18" charset="0"/>
                <a:cs typeface="Times New Roman" panose="02020603050405020304" pitchFamily="18" charset="0"/>
              </a:rPr>
              <a:t>Почти всички мебели са от масивен махагон.</a:t>
            </a:r>
          </a:p>
          <a:p>
            <a:r>
              <a:rPr lang="bg-BG" sz="2400" dirty="0">
                <a:latin typeface="Times New Roman" panose="02020603050405020304" pitchFamily="18" charset="0"/>
                <a:cs typeface="Times New Roman" panose="02020603050405020304" pitchFamily="18" charset="0"/>
              </a:rPr>
              <a:t>Декоративните предмети в интериора не са много.</a:t>
            </a:r>
          </a:p>
          <a:p>
            <a:r>
              <a:rPr lang="bg-BG" sz="2400" dirty="0">
                <a:latin typeface="Times New Roman" panose="02020603050405020304" pitchFamily="18" charset="0"/>
                <a:cs typeface="Times New Roman" panose="02020603050405020304" pitchFamily="18" charset="0"/>
              </a:rPr>
              <a:t>В декорациите се използва масивен бронз.</a:t>
            </a:r>
          </a:p>
          <a:p>
            <a:endParaRPr lang="bg-BG"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DAE63150-5FDD-E3D6-64C0-87DA180CAC45}"/>
              </a:ext>
            </a:extLst>
          </p:cNvPr>
          <p:cNvSpPr>
            <a:spLocks noGrp="1"/>
          </p:cNvSpPr>
          <p:nvPr>
            <p:ph type="title"/>
          </p:nvPr>
        </p:nvSpPr>
        <p:spPr>
          <a:xfrm>
            <a:off x="750000" y="433098"/>
            <a:ext cx="7644000" cy="422400"/>
          </a:xfrm>
        </p:spPr>
        <p:txBody>
          <a:bodyPr/>
          <a:lstStyle/>
          <a:p>
            <a:r>
              <a:rPr lang="bg-BG" b="1" dirty="0">
                <a:latin typeface="Times New Roman" panose="02020603050405020304" pitchFamily="18" charset="0"/>
                <a:cs typeface="Times New Roman" panose="02020603050405020304" pitchFamily="18" charset="0"/>
              </a:rPr>
              <a:t>Интериор</a:t>
            </a:r>
          </a:p>
        </p:txBody>
      </p:sp>
    </p:spTree>
    <p:extLst>
      <p:ext uri="{BB962C8B-B14F-4D97-AF65-F5344CB8AC3E}">
        <p14:creationId xmlns:p14="http://schemas.microsoft.com/office/powerpoint/2010/main" val="363137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Масивен бронзов свещник.">
            <a:extLst>
              <a:ext uri="{FF2B5EF4-FFF2-40B4-BE49-F238E27FC236}">
                <a16:creationId xmlns:a16="http://schemas.microsoft.com/office/drawing/2014/main" id="{B97D01CC-E625-7038-57A5-D87719F99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0" y="-37709"/>
            <a:ext cx="3857625" cy="518120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nch Furniture in the Eighteenth Century: Seat Furniture | Essay | The  Metropolitan Museum of Art | Heilbrunn Timeline of Art History">
            <a:extLst>
              <a:ext uri="{FF2B5EF4-FFF2-40B4-BE49-F238E27FC236}">
                <a16:creationId xmlns:a16="http://schemas.microsoft.com/office/drawing/2014/main" id="{5EACA802-6DE1-C353-6090-FDD915C617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134" y="-37708"/>
            <a:ext cx="5143500" cy="518120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oiserie from the Hôtel de Varengeville | French, Paris | The Metropolitan  Museum of Art">
            <a:extLst>
              <a:ext uri="{FF2B5EF4-FFF2-40B4-BE49-F238E27FC236}">
                <a16:creationId xmlns:a16="http://schemas.microsoft.com/office/drawing/2014/main" id="{F270A2C8-B586-A948-8B35-FCE40EBDDD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4533" y="-37707"/>
            <a:ext cx="3909354" cy="521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46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 calcmode="lin" valueType="num">
                                      <p:cBhvr additive="base">
                                        <p:cTn id="15" dur="500" fill="hold"/>
                                        <p:tgtEl>
                                          <p:spTgt spid="5124"/>
                                        </p:tgtEl>
                                        <p:attrNameLst>
                                          <p:attrName>ppt_x</p:attrName>
                                        </p:attrNameLst>
                                      </p:cBhvr>
                                      <p:tavLst>
                                        <p:tav tm="0">
                                          <p:val>
                                            <p:strVal val="#ppt_x"/>
                                          </p:val>
                                        </p:tav>
                                        <p:tav tm="100000">
                                          <p:val>
                                            <p:strVal val="#ppt_x"/>
                                          </p:val>
                                        </p:tav>
                                      </p:tavLst>
                                    </p:anim>
                                    <p:anim calcmode="lin" valueType="num">
                                      <p:cBhvr additive="base">
                                        <p:cTn id="16"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grpSp>
        <p:nvGrpSpPr>
          <p:cNvPr id="1012" name="Google Shape;1012;p38"/>
          <p:cNvGrpSpPr/>
          <p:nvPr/>
        </p:nvGrpSpPr>
        <p:grpSpPr>
          <a:xfrm>
            <a:off x="750075" y="955850"/>
            <a:ext cx="4146600" cy="3221100"/>
            <a:chOff x="750075" y="955850"/>
            <a:chExt cx="4146600" cy="3221100"/>
          </a:xfrm>
        </p:grpSpPr>
        <p:sp>
          <p:nvSpPr>
            <p:cNvPr id="1013" name="Google Shape;1013;p38"/>
            <p:cNvSpPr/>
            <p:nvPr/>
          </p:nvSpPr>
          <p:spPr>
            <a:xfrm>
              <a:off x="750075" y="955850"/>
              <a:ext cx="4146600" cy="3221100"/>
            </a:xfrm>
            <a:prstGeom prst="rect">
              <a:avLst/>
            </a:prstGeom>
            <a:solidFill>
              <a:srgbClr val="D8BF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4" name="Google Shape;1014;p38"/>
            <p:cNvCxnSpPr/>
            <p:nvPr/>
          </p:nvCxnSpPr>
          <p:spPr>
            <a:xfrm rot="10800000">
              <a:off x="4896600" y="1256650"/>
              <a:ext cx="0" cy="2664000"/>
            </a:xfrm>
            <a:prstGeom prst="straightConnector1">
              <a:avLst/>
            </a:prstGeom>
            <a:noFill/>
            <a:ln w="9525" cap="flat" cmpd="sng">
              <a:solidFill>
                <a:schemeClr val="dk2"/>
              </a:solidFill>
              <a:prstDash val="solid"/>
              <a:round/>
              <a:headEnd type="none" w="med" len="med"/>
              <a:tailEnd type="none" w="med" len="med"/>
            </a:ln>
          </p:spPr>
        </p:cxnSp>
      </p:grpSp>
      <p:sp>
        <p:nvSpPr>
          <p:cNvPr id="1015" name="Google Shape;1015;p38"/>
          <p:cNvSpPr txBox="1">
            <a:spLocks noGrp="1"/>
          </p:cNvSpPr>
          <p:nvPr>
            <p:ph type="title"/>
          </p:nvPr>
        </p:nvSpPr>
        <p:spPr>
          <a:xfrm>
            <a:off x="1081489" y="990550"/>
            <a:ext cx="3158002" cy="532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bg-BG" dirty="0"/>
              <a:t>Класицизъм</a:t>
            </a:r>
            <a:endParaRPr dirty="0"/>
          </a:p>
        </p:txBody>
      </p:sp>
      <p:sp>
        <p:nvSpPr>
          <p:cNvPr id="1016" name="Google Shape;1016;p38"/>
          <p:cNvSpPr txBox="1">
            <a:spLocks noGrp="1"/>
          </p:cNvSpPr>
          <p:nvPr>
            <p:ph type="subTitle" idx="1"/>
          </p:nvPr>
        </p:nvSpPr>
        <p:spPr>
          <a:xfrm>
            <a:off x="890011" y="2029281"/>
            <a:ext cx="4006588" cy="2019520"/>
          </a:xfrm>
          <a:prstGeom prst="rect">
            <a:avLst/>
          </a:prstGeom>
        </p:spPr>
        <p:txBody>
          <a:bodyPr spcFirstLastPara="1" wrap="square" lIns="0" tIns="0" rIns="0" bIns="0" anchor="t" anchorCtr="0">
            <a:noAutofit/>
          </a:bodyPr>
          <a:lstStyle/>
          <a:p>
            <a:pPr marL="0" lvl="0" indent="0" algn="l"/>
            <a:r>
              <a:rPr lang="ru-RU" sz="1200" dirty="0"/>
              <a:t>Класицизъмът във Франция е период от историята на Франция, който започва през 17-ти век и продължава през 18-ти век. Той се характеризира с изключителния разцвет на изкуствата, културата и науката в страната, което прави Франция водещ център на европейската култура през този период. Той е свързан с идеите за елегантност, рационализъм и хармония, които са превъзходно представени в творбите на известни фигури като,  Жан-Жак Русо.</a:t>
            </a:r>
            <a:endParaRPr sz="1200" dirty="0"/>
          </a:p>
        </p:txBody>
      </p:sp>
      <p:pic>
        <p:nvPicPr>
          <p:cNvPr id="5" name="Picture 4"/>
          <p:cNvPicPr>
            <a:picLocks noChangeAspect="1"/>
          </p:cNvPicPr>
          <p:nvPr/>
        </p:nvPicPr>
        <p:blipFill>
          <a:blip r:embed="rId3"/>
          <a:stretch>
            <a:fillRect/>
          </a:stretch>
        </p:blipFill>
        <p:spPr>
          <a:xfrm>
            <a:off x="5036535" y="662617"/>
            <a:ext cx="3785319" cy="3807566"/>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15B006-6869-D124-9351-852025F75897}"/>
              </a:ext>
            </a:extLst>
          </p:cNvPr>
          <p:cNvSpPr>
            <a:spLocks noGrp="1"/>
          </p:cNvSpPr>
          <p:nvPr>
            <p:ph type="body" idx="1"/>
          </p:nvPr>
        </p:nvSpPr>
        <p:spPr>
          <a:xfrm>
            <a:off x="750075" y="1432873"/>
            <a:ext cx="7644000" cy="3206201"/>
          </a:xfrm>
        </p:spPr>
        <p:txBody>
          <a:bodyPr/>
          <a:lstStyle/>
          <a:p>
            <a:pPr>
              <a:lnSpc>
                <a:spcPct val="150000"/>
              </a:lnSpc>
            </a:pPr>
            <a:r>
              <a:rPr lang="bg-BG" sz="2000" dirty="0">
                <a:latin typeface="Times New Roman" panose="02020603050405020304" pitchFamily="18" charset="0"/>
                <a:cs typeface="Times New Roman" panose="02020603050405020304" pitchFamily="18" charset="0"/>
              </a:rPr>
              <a:t>За музиката:</a:t>
            </a:r>
          </a:p>
          <a:p>
            <a:pPr>
              <a:lnSpc>
                <a:spcPct val="150000"/>
              </a:lnSpc>
            </a:pPr>
            <a:r>
              <a:rPr lang="bg-BG" sz="2000" dirty="0">
                <a:latin typeface="Times New Roman" panose="02020603050405020304" pitchFamily="18" charset="0"/>
                <a:cs typeface="Times New Roman" panose="02020603050405020304" pitchFamily="18" charset="0"/>
              </a:rPr>
              <a:t>За изобразителното изкуство:</a:t>
            </a:r>
          </a:p>
          <a:p>
            <a:pPr>
              <a:lnSpc>
                <a:spcPct val="150000"/>
              </a:lnSpc>
            </a:pPr>
            <a:r>
              <a:rPr lang="bg-BG" sz="2000" dirty="0">
                <a:latin typeface="Times New Roman" panose="02020603050405020304" pitchFamily="18" charset="0"/>
                <a:cs typeface="Times New Roman" panose="02020603050405020304" pitchFamily="18" charset="0"/>
              </a:rPr>
              <a:t>За литературата: </a:t>
            </a:r>
            <a:r>
              <a:rPr lang="en-GB" sz="2000" dirty="0">
                <a:latin typeface="Times New Roman" panose="02020603050405020304" pitchFamily="18" charset="0"/>
                <a:cs typeface="Times New Roman" panose="02020603050405020304" pitchFamily="18" charset="0"/>
                <a:hlinkClick r:id="rId2"/>
              </a:rPr>
              <a:t>https://bg.wikipedia.org/wiki/</a:t>
            </a:r>
            <a:r>
              <a:rPr lang="bg-BG" sz="2000" dirty="0">
                <a:latin typeface="Times New Roman" panose="02020603050405020304" pitchFamily="18" charset="0"/>
                <a:cs typeface="Times New Roman" panose="02020603050405020304" pitchFamily="18" charset="0"/>
                <a:hlinkClick r:id="rId2"/>
              </a:rPr>
              <a:t>Класицизъм</a:t>
            </a:r>
            <a:endParaRPr lang="bg-BG" sz="2000" dirty="0">
              <a:latin typeface="Times New Roman" panose="02020603050405020304" pitchFamily="18" charset="0"/>
              <a:cs typeface="Times New Roman" panose="02020603050405020304" pitchFamily="18" charset="0"/>
            </a:endParaRPr>
          </a:p>
          <a:p>
            <a:pPr marL="127000" indent="0">
              <a:lnSpc>
                <a:spcPct val="150000"/>
              </a:lnSpc>
              <a:buNone/>
            </a:pPr>
            <a:r>
              <a:rPr lang="bg-BG"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hlinkClick r:id="rId3"/>
              </a:rPr>
              <a:t>https://sovichka.eu/saveti/literaturen-leksikon-klasitsizam_797</a:t>
            </a:r>
            <a:endParaRPr lang="bg-BG" sz="2000" dirty="0">
              <a:latin typeface="Times New Roman" panose="02020603050405020304" pitchFamily="18" charset="0"/>
              <a:cs typeface="Times New Roman" panose="02020603050405020304" pitchFamily="18" charset="0"/>
            </a:endParaRPr>
          </a:p>
          <a:p>
            <a:pPr>
              <a:lnSpc>
                <a:spcPct val="150000"/>
              </a:lnSpc>
            </a:pPr>
            <a:r>
              <a:rPr lang="bg-BG" sz="2000" dirty="0">
                <a:latin typeface="Times New Roman" panose="02020603050405020304" pitchFamily="18" charset="0"/>
                <a:cs typeface="Times New Roman" panose="02020603050405020304" pitchFamily="18" charset="0"/>
              </a:rPr>
              <a:t>За архитектурата: </a:t>
            </a:r>
            <a:r>
              <a:rPr lang="en-GB" sz="2000" dirty="0">
                <a:latin typeface="Times New Roman" panose="02020603050405020304" pitchFamily="18" charset="0"/>
                <a:cs typeface="Times New Roman" panose="02020603050405020304" pitchFamily="18" charset="0"/>
                <a:hlinkClick r:id="rId2"/>
              </a:rPr>
              <a:t>https://bg.wikipedia.org/wiki/</a:t>
            </a:r>
            <a:r>
              <a:rPr lang="bg-BG" sz="2000" dirty="0">
                <a:latin typeface="Times New Roman" panose="02020603050405020304" pitchFamily="18" charset="0"/>
                <a:cs typeface="Times New Roman" panose="02020603050405020304" pitchFamily="18" charset="0"/>
                <a:hlinkClick r:id="rId2"/>
              </a:rPr>
              <a:t>Класицизъм</a:t>
            </a:r>
            <a:endParaRPr lang="bg-BG" sz="2000" dirty="0">
              <a:latin typeface="Times New Roman" panose="02020603050405020304" pitchFamily="18" charset="0"/>
              <a:cs typeface="Times New Roman" panose="02020603050405020304" pitchFamily="18" charset="0"/>
            </a:endParaRPr>
          </a:p>
          <a:p>
            <a:pPr marL="127000" indent="0">
              <a:lnSpc>
                <a:spcPct val="150000"/>
              </a:lnSpc>
              <a:buNone/>
            </a:pPr>
            <a:r>
              <a:rPr lang="bg-BG"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hlinkClick r:id="rId4"/>
              </a:rPr>
              <a:t>https://architects.bg/klasicheskata-epoha-v-arhitekturata/</a:t>
            </a:r>
            <a:endParaRPr lang="bg-BG" sz="2000" dirty="0">
              <a:latin typeface="Times New Roman" panose="02020603050405020304" pitchFamily="18" charset="0"/>
              <a:cs typeface="Times New Roman" panose="02020603050405020304" pitchFamily="18" charset="0"/>
            </a:endParaRPr>
          </a:p>
          <a:p>
            <a:endParaRPr lang="bg-BG" sz="20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18B9F35D-DF6A-6EE1-0FF2-2633942F9064}"/>
              </a:ext>
            </a:extLst>
          </p:cNvPr>
          <p:cNvSpPr>
            <a:spLocks noGrp="1"/>
          </p:cNvSpPr>
          <p:nvPr>
            <p:ph type="title"/>
          </p:nvPr>
        </p:nvSpPr>
        <p:spPr/>
        <p:txBody>
          <a:bodyPr/>
          <a:lstStyle/>
          <a:p>
            <a:r>
              <a:rPr lang="bg-BG" sz="4000" b="1" dirty="0">
                <a:latin typeface="Times New Roman" panose="02020603050405020304" pitchFamily="18" charset="0"/>
                <a:cs typeface="Times New Roman" panose="02020603050405020304" pitchFamily="18" charset="0"/>
              </a:rPr>
              <a:t>Източници</a:t>
            </a:r>
          </a:p>
        </p:txBody>
      </p:sp>
    </p:spTree>
    <p:extLst>
      <p:ext uri="{BB962C8B-B14F-4D97-AF65-F5344CB8AC3E}">
        <p14:creationId xmlns:p14="http://schemas.microsoft.com/office/powerpoint/2010/main" val="326941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44634-D523-2758-3950-35CC19F0FDBD}"/>
              </a:ext>
            </a:extLst>
          </p:cNvPr>
          <p:cNvSpPr>
            <a:spLocks noGrp="1"/>
          </p:cNvSpPr>
          <p:nvPr>
            <p:ph type="title"/>
          </p:nvPr>
        </p:nvSpPr>
        <p:spPr>
          <a:xfrm>
            <a:off x="783150" y="1638497"/>
            <a:ext cx="7577700" cy="1866506"/>
          </a:xfrm>
        </p:spPr>
        <p:txBody>
          <a:bodyPr/>
          <a:lstStyle/>
          <a:p>
            <a:r>
              <a:rPr lang="bg-BG" sz="5400" b="1" dirty="0">
                <a:latin typeface="Times New Roman" panose="02020603050405020304" pitchFamily="18" charset="0"/>
                <a:cs typeface="Times New Roman" panose="02020603050405020304" pitchFamily="18" charset="0"/>
              </a:rPr>
              <a:t>БЛАГОДАРИМ ЗА ВНИМАНИЕТО!</a:t>
            </a:r>
          </a:p>
        </p:txBody>
      </p:sp>
    </p:spTree>
    <p:extLst>
      <p:ext uri="{BB962C8B-B14F-4D97-AF65-F5344CB8AC3E}">
        <p14:creationId xmlns:p14="http://schemas.microsoft.com/office/powerpoint/2010/main" val="334194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grpSp>
        <p:nvGrpSpPr>
          <p:cNvPr id="1045" name="Google Shape;1045;p40"/>
          <p:cNvGrpSpPr/>
          <p:nvPr/>
        </p:nvGrpSpPr>
        <p:grpSpPr>
          <a:xfrm>
            <a:off x="1684825" y="2535450"/>
            <a:ext cx="5774700" cy="1490700"/>
            <a:chOff x="1684825" y="2535450"/>
            <a:chExt cx="5774700" cy="1490700"/>
          </a:xfrm>
        </p:grpSpPr>
        <p:sp>
          <p:nvSpPr>
            <p:cNvPr id="1046" name="Google Shape;1046;p40"/>
            <p:cNvSpPr/>
            <p:nvPr/>
          </p:nvSpPr>
          <p:spPr>
            <a:xfrm>
              <a:off x="1684825" y="2535450"/>
              <a:ext cx="5774700" cy="1490700"/>
            </a:xfrm>
            <a:prstGeom prst="rect">
              <a:avLst/>
            </a:prstGeom>
            <a:solidFill>
              <a:srgbClr val="D8BF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47" name="Google Shape;1047;p40"/>
            <p:cNvCxnSpPr/>
            <p:nvPr/>
          </p:nvCxnSpPr>
          <p:spPr>
            <a:xfrm rot="10800000">
              <a:off x="2445900" y="2539238"/>
              <a:ext cx="4252200" cy="0"/>
            </a:xfrm>
            <a:prstGeom prst="straightConnector1">
              <a:avLst/>
            </a:prstGeom>
            <a:noFill/>
            <a:ln w="9525" cap="flat" cmpd="sng">
              <a:solidFill>
                <a:schemeClr val="dk2"/>
              </a:solidFill>
              <a:prstDash val="solid"/>
              <a:round/>
              <a:headEnd type="none" w="med" len="med"/>
              <a:tailEnd type="none" w="med" len="med"/>
            </a:ln>
          </p:spPr>
        </p:cxnSp>
      </p:grpSp>
      <p:sp>
        <p:nvSpPr>
          <p:cNvPr id="1048" name="Google Shape;1048;p40"/>
          <p:cNvSpPr txBox="1">
            <a:spLocks noGrp="1"/>
          </p:cNvSpPr>
          <p:nvPr>
            <p:ph type="title" idx="2"/>
          </p:nvPr>
        </p:nvSpPr>
        <p:spPr>
          <a:xfrm>
            <a:off x="1230062" y="2616189"/>
            <a:ext cx="6586339" cy="2726399"/>
          </a:xfrm>
          <a:prstGeom prst="rect">
            <a:avLst/>
          </a:prstGeom>
        </p:spPr>
        <p:txBody>
          <a:bodyPr spcFirstLastPara="1" wrap="square" lIns="0" tIns="0" rIns="0" bIns="0" anchor="t" anchorCtr="0">
            <a:noAutofit/>
          </a:bodyPr>
          <a:lstStyle/>
          <a:p>
            <a:pPr lvl="0"/>
            <a:r>
              <a:rPr lang="bg-BG" sz="2800" dirty="0"/>
              <a:t>Музиката по време </a:t>
            </a:r>
            <a:br>
              <a:rPr lang="bg-BG" sz="2800" dirty="0"/>
            </a:br>
            <a:r>
              <a:rPr lang="bg-BG" sz="2800" dirty="0"/>
              <a:t>на класицизма във Франция</a:t>
            </a:r>
            <a:br>
              <a:rPr lang="bg-BG" sz="2800" dirty="0"/>
            </a:br>
            <a:endParaRPr sz="1050" i="1" dirty="0">
              <a:solidFill>
                <a:schemeClr val="accent2"/>
              </a:solidFill>
              <a:latin typeface="Arial Rounded MT Bold" panose="020F0704030504030204" pitchFamily="34" charset="0"/>
              <a:ea typeface="Noto Sans Lisu" panose="020B0502040504020204" pitchFamily="34" charset="0"/>
            </a:endParaRPr>
          </a:p>
        </p:txBody>
      </p:sp>
      <p:sp>
        <p:nvSpPr>
          <p:cNvPr id="1049" name="Google Shape;1049;p40"/>
          <p:cNvSpPr txBox="1">
            <a:spLocks noGrp="1"/>
          </p:cNvSpPr>
          <p:nvPr>
            <p:ph type="title"/>
          </p:nvPr>
        </p:nvSpPr>
        <p:spPr>
          <a:xfrm flipH="1">
            <a:off x="3667350" y="873001"/>
            <a:ext cx="1809300" cy="1544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01</a:t>
            </a:r>
            <a:endParaRPr dirty="0"/>
          </a:p>
        </p:txBody>
      </p:sp>
      <p:sp>
        <p:nvSpPr>
          <p:cNvPr id="3" name="Rectangle 2"/>
          <p:cNvSpPr/>
          <p:nvPr/>
        </p:nvSpPr>
        <p:spPr>
          <a:xfrm>
            <a:off x="1574023" y="3507949"/>
            <a:ext cx="6144842" cy="577081"/>
          </a:xfrm>
          <a:prstGeom prst="rect">
            <a:avLst/>
          </a:prstGeom>
        </p:spPr>
        <p:txBody>
          <a:bodyPr wrap="square">
            <a:spAutoFit/>
          </a:bodyPr>
          <a:lstStyle/>
          <a:p>
            <a:r>
              <a:rPr lang="ru-RU" sz="1050" i="1" dirty="0">
                <a:solidFill>
                  <a:schemeClr val="accent2"/>
                </a:solidFill>
                <a:ea typeface="Noto Sans Lisu" panose="020B0502040504020204" pitchFamily="34" charset="0"/>
              </a:rPr>
              <a:t>Музиката по време на класицизма във Франция е отличена със своя стилен израз и естетика, която се фокусира върху баланса, пропорциите и изчистеността на израза. В този период Франция е била един от центровете на музикалната култура в Европа.</a:t>
            </a:r>
            <a:endParaRPr lang="en-US" sz="10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49"/>
                                        </p:tgtEl>
                                        <p:attrNameLst>
                                          <p:attrName>style.visibility</p:attrName>
                                        </p:attrNameLst>
                                      </p:cBhvr>
                                      <p:to>
                                        <p:strVal val="visible"/>
                                      </p:to>
                                    </p:set>
                                    <p:anim calcmode="lin" valueType="num">
                                      <p:cBhvr additive="base">
                                        <p:cTn id="7" dur="500" fill="hold"/>
                                        <p:tgtEl>
                                          <p:spTgt spid="1049"/>
                                        </p:tgtEl>
                                        <p:attrNameLst>
                                          <p:attrName>ppt_x</p:attrName>
                                        </p:attrNameLst>
                                      </p:cBhvr>
                                      <p:tavLst>
                                        <p:tav tm="0">
                                          <p:val>
                                            <p:strVal val="#ppt_x"/>
                                          </p:val>
                                        </p:tav>
                                        <p:tav tm="100000">
                                          <p:val>
                                            <p:strVal val="#ppt_x"/>
                                          </p:val>
                                        </p:tav>
                                      </p:tavLst>
                                    </p:anim>
                                    <p:anim calcmode="lin" valueType="num">
                                      <p:cBhvr additive="base">
                                        <p:cTn id="8" dur="500" fill="hold"/>
                                        <p:tgtEl>
                                          <p:spTgt spid="1049"/>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049"/>
                                        </p:tgtEl>
                                        <p:attrNameLst>
                                          <p:attrName>style.visibility</p:attrName>
                                        </p:attrNameLst>
                                      </p:cBhvr>
                                      <p:to>
                                        <p:strVal val="visible"/>
                                      </p:to>
                                    </p:set>
                                    <p:anim calcmode="lin" valueType="num">
                                      <p:cBhvr additive="base">
                                        <p:cTn id="11" dur="500" fill="hold"/>
                                        <p:tgtEl>
                                          <p:spTgt spid="1049"/>
                                        </p:tgtEl>
                                        <p:attrNameLst>
                                          <p:attrName>ppt_x</p:attrName>
                                        </p:attrNameLst>
                                      </p:cBhvr>
                                      <p:tavLst>
                                        <p:tav tm="0">
                                          <p:val>
                                            <p:strVal val="#ppt_x"/>
                                          </p:val>
                                        </p:tav>
                                        <p:tav tm="100000">
                                          <p:val>
                                            <p:strVal val="#ppt_x"/>
                                          </p:val>
                                        </p:tav>
                                      </p:tavLst>
                                    </p:anim>
                                    <p:anim calcmode="lin" valueType="num">
                                      <p:cBhvr additive="base">
                                        <p:cTn id="12" dur="500" fill="hold"/>
                                        <p:tgtEl>
                                          <p:spTgt spid="10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 grpId="0"/>
      <p:bldP spid="104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grpSp>
        <p:nvGrpSpPr>
          <p:cNvPr id="1055" name="Google Shape;1055;p41"/>
          <p:cNvGrpSpPr/>
          <p:nvPr/>
        </p:nvGrpSpPr>
        <p:grpSpPr>
          <a:xfrm>
            <a:off x="3850100" y="1276625"/>
            <a:ext cx="4813500" cy="3043200"/>
            <a:chOff x="3850100" y="1276625"/>
            <a:chExt cx="4813500" cy="3043200"/>
          </a:xfrm>
        </p:grpSpPr>
        <p:sp>
          <p:nvSpPr>
            <p:cNvPr id="1056" name="Google Shape;1056;p41"/>
            <p:cNvSpPr/>
            <p:nvPr/>
          </p:nvSpPr>
          <p:spPr>
            <a:xfrm>
              <a:off x="3850100" y="1276625"/>
              <a:ext cx="4813500" cy="3043200"/>
            </a:xfrm>
            <a:prstGeom prst="rect">
              <a:avLst/>
            </a:prstGeom>
            <a:solidFill>
              <a:srgbClr val="D8BF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57" name="Google Shape;1057;p41"/>
            <p:cNvCxnSpPr/>
            <p:nvPr/>
          </p:nvCxnSpPr>
          <p:spPr>
            <a:xfrm rot="10800000">
              <a:off x="3850106" y="1687475"/>
              <a:ext cx="0" cy="2221500"/>
            </a:xfrm>
            <a:prstGeom prst="straightConnector1">
              <a:avLst/>
            </a:prstGeom>
            <a:noFill/>
            <a:ln w="9525" cap="flat" cmpd="sng">
              <a:solidFill>
                <a:schemeClr val="dk2"/>
              </a:solidFill>
              <a:prstDash val="solid"/>
              <a:round/>
              <a:headEnd type="none" w="med" len="med"/>
              <a:tailEnd type="none" w="med" len="med"/>
            </a:ln>
          </p:spPr>
        </p:cxnSp>
      </p:grpSp>
      <p:sp>
        <p:nvSpPr>
          <p:cNvPr id="1058" name="Google Shape;1058;p41"/>
          <p:cNvSpPr txBox="1">
            <a:spLocks noGrp="1"/>
          </p:cNvSpPr>
          <p:nvPr>
            <p:ph type="title"/>
          </p:nvPr>
        </p:nvSpPr>
        <p:spPr>
          <a:xfrm>
            <a:off x="783150" y="574500"/>
            <a:ext cx="7577700" cy="422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bg-BG" dirty="0"/>
              <a:t>Въведение</a:t>
            </a:r>
            <a:endParaRPr dirty="0"/>
          </a:p>
        </p:txBody>
      </p:sp>
      <p:sp>
        <p:nvSpPr>
          <p:cNvPr id="1059" name="Google Shape;1059;p41"/>
          <p:cNvSpPr txBox="1">
            <a:spLocks noGrp="1"/>
          </p:cNvSpPr>
          <p:nvPr>
            <p:ph type="body" idx="1"/>
          </p:nvPr>
        </p:nvSpPr>
        <p:spPr>
          <a:xfrm>
            <a:off x="3931920" y="1478225"/>
            <a:ext cx="4526280" cy="2193230"/>
          </a:xfrm>
          <a:prstGeom prst="rect">
            <a:avLst/>
          </a:prstGeom>
        </p:spPr>
        <p:txBody>
          <a:bodyPr spcFirstLastPara="1" wrap="square" lIns="0" tIns="0" rIns="0" bIns="0" anchor="t" anchorCtr="0">
            <a:noAutofit/>
          </a:bodyPr>
          <a:lstStyle/>
          <a:p>
            <a:pPr marL="0" lvl="0" indent="0">
              <a:buNone/>
            </a:pPr>
            <a:r>
              <a:rPr lang="ru-RU" sz="1050" dirty="0"/>
              <a:t>Кардинал Джулио Мазарини, наследникът на Ришельо, който бил италианец по рождение, изпитвал трайна любов към операта, която поддържал активно. Скоро след като поел юздите на пълната власт след смъртта на Мазарини през 1661 г., Луи XIV започнал строежа на нов дворец във Версай, край Париж. Още преди завършването на двореца през 1682 г. Луи поставял огромни спектакли, като „Удоволствието на омагьосаната земя” (1664), алегория за неговото управление. Изкуствата в епохата на Луи XIV трябвало да прославят краля, а класицизмът щял да изиграе основна роля в това. Класицизмът бил фаворизиран не само поради образования си хуманизъм и извисения си морален тон, но и заради внушението си, че Франция била наследник на Гърция и Рим. В дебатите след 1688 г., известни като Битката между Древните и Модерните, френските академици дори се опитали да покажат превъзходството на френската култура, използвайки я, за да заместят античността като нов критерий.</a:t>
            </a:r>
            <a:endParaRPr sz="1050" dirty="0"/>
          </a:p>
        </p:txBody>
      </p:sp>
      <p:pic>
        <p:nvPicPr>
          <p:cNvPr id="7" name="Picture 6"/>
          <p:cNvPicPr>
            <a:picLocks noChangeAspect="1"/>
          </p:cNvPicPr>
          <p:nvPr/>
        </p:nvPicPr>
        <p:blipFill>
          <a:blip r:embed="rId3"/>
          <a:stretch>
            <a:fillRect/>
          </a:stretch>
        </p:blipFill>
        <p:spPr>
          <a:xfrm>
            <a:off x="251383" y="942348"/>
            <a:ext cx="3516903" cy="33774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Музиката</a:t>
            </a:r>
            <a:endParaRPr lang="en-US" dirty="0"/>
          </a:p>
        </p:txBody>
      </p:sp>
      <p:sp>
        <p:nvSpPr>
          <p:cNvPr id="3" name="Text Placeholder 2"/>
          <p:cNvSpPr>
            <a:spLocks noGrp="1"/>
          </p:cNvSpPr>
          <p:nvPr>
            <p:ph type="body" idx="1"/>
          </p:nvPr>
        </p:nvSpPr>
        <p:spPr>
          <a:xfrm>
            <a:off x="0" y="1356305"/>
            <a:ext cx="6949440" cy="2640000"/>
          </a:xfrm>
        </p:spPr>
        <p:txBody>
          <a:bodyPr/>
          <a:lstStyle/>
          <a:p>
            <a:r>
              <a:rPr lang="ru-RU" sz="1200" dirty="0"/>
              <a:t>През 50-те години на XVII век Луи XIV се появявал редовно на балетите, които се превърнали в големи спектакли. След това той продължил да се наслаждава на балетите и оперите от своя придворен композитор и танцов майстор Жан-Батист Люли (1632-1687).</a:t>
            </a:r>
          </a:p>
          <a:p>
            <a:r>
              <a:rPr lang="ru-RU" sz="1200" dirty="0"/>
              <a:t> През периода 1664 – 1671 г. Люли работи съвместно с Молиер. През 1672 г. създава първата си опера, която жъне успех сред публиката. </a:t>
            </a:r>
          </a:p>
          <a:p>
            <a:r>
              <a:rPr lang="ru-RU" sz="1200" dirty="0"/>
              <a:t>Постепенно се налага като основоположник на френската класическа опера. Произведенията му се радват на голяма популярност.</a:t>
            </a:r>
          </a:p>
          <a:p>
            <a:r>
              <a:rPr lang="ru-RU" sz="1200" dirty="0"/>
              <a:t>Люли композирал музика с отмерена и грандиозна простота. Той също така смятал за революционно въвеждането на допълнителни хорове и балети в операта, което придало на представленията по-голяма пищност, която спечелила много от костюмите, проектирани от Жан Берен (1637-1711). </a:t>
            </a:r>
            <a:endParaRPr lang="en-US" sz="1200" dirty="0"/>
          </a:p>
        </p:txBody>
      </p:sp>
      <p:pic>
        <p:nvPicPr>
          <p:cNvPr id="7" name="Picture 6"/>
          <p:cNvPicPr>
            <a:picLocks noChangeAspect="1"/>
          </p:cNvPicPr>
          <p:nvPr/>
        </p:nvPicPr>
        <p:blipFill>
          <a:blip r:embed="rId4"/>
          <a:stretch>
            <a:fillRect/>
          </a:stretch>
        </p:blipFill>
        <p:spPr>
          <a:xfrm>
            <a:off x="6949440" y="2387983"/>
            <a:ext cx="2013329" cy="2013329"/>
          </a:xfrm>
          <a:prstGeom prst="rect">
            <a:avLst/>
          </a:prstGeom>
        </p:spPr>
      </p:pic>
      <p:pic>
        <p:nvPicPr>
          <p:cNvPr id="4" name="музика.mp3">
            <a:hlinkClick r:id="" action="ppaction://media"/>
            <a:extLst>
              <a:ext uri="{FF2B5EF4-FFF2-40B4-BE49-F238E27FC236}">
                <a16:creationId xmlns:a16="http://schemas.microsoft.com/office/drawing/2014/main" id="{0A9A6C59-5DA2-83C9-2970-0E85FCE73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49737" y="879641"/>
            <a:ext cx="1503680" cy="1503680"/>
          </a:xfrm>
          <a:prstGeom prst="rect">
            <a:avLst/>
          </a:prstGeom>
        </p:spPr>
      </p:pic>
    </p:spTree>
    <p:extLst>
      <p:ext uri="{BB962C8B-B14F-4D97-AF65-F5344CB8AC3E}">
        <p14:creationId xmlns:p14="http://schemas.microsoft.com/office/powerpoint/2010/main" val="196368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269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36"/>
          <p:cNvSpPr txBox="1">
            <a:spLocks noGrp="1"/>
          </p:cNvSpPr>
          <p:nvPr>
            <p:ph type="title"/>
          </p:nvPr>
        </p:nvSpPr>
        <p:spPr>
          <a:xfrm>
            <a:off x="783150" y="574500"/>
            <a:ext cx="7577700" cy="422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bg-BG" dirty="0"/>
              <a:t>Музика-представители </a:t>
            </a:r>
            <a:endParaRPr dirty="0"/>
          </a:p>
        </p:txBody>
      </p:sp>
      <p:graphicFrame>
        <p:nvGraphicFramePr>
          <p:cNvPr id="992" name="Google Shape;992;p36"/>
          <p:cNvGraphicFramePr/>
          <p:nvPr/>
        </p:nvGraphicFramePr>
        <p:xfrm>
          <a:off x="750025" y="1499001"/>
          <a:ext cx="2393200" cy="4299799"/>
        </p:xfrm>
        <a:graphic>
          <a:graphicData uri="http://schemas.openxmlformats.org/drawingml/2006/table">
            <a:tbl>
              <a:tblPr>
                <a:noFill/>
                <a:tableStyleId>{6771602D-6781-4664-B90D-5B9ABB215BDF}</a:tableStyleId>
              </a:tblPr>
              <a:tblGrid>
                <a:gridCol w="2393200">
                  <a:extLst>
                    <a:ext uri="{9D8B030D-6E8A-4147-A177-3AD203B41FA5}">
                      <a16:colId xmlns:a16="http://schemas.microsoft.com/office/drawing/2014/main" val="20000"/>
                    </a:ext>
                  </a:extLst>
                </a:gridCol>
              </a:tblGrid>
              <a:tr h="396225">
                <a:tc>
                  <a:txBody>
                    <a:bodyPr/>
                    <a:lstStyle/>
                    <a:p>
                      <a:pPr marL="0" indent="0">
                        <a:buFont typeface="Arial" panose="020B0604020202020204" pitchFamily="34" charset="0"/>
                        <a:buNone/>
                      </a:pPr>
                      <a:r>
                        <a:rPr lang="ru-RU" sz="1050" dirty="0"/>
                        <a:t> </a:t>
                      </a:r>
                    </a:p>
                    <a:p>
                      <a:pPr marL="171450" indent="-171450">
                        <a:buFont typeface="Arial" panose="020B0604020202020204" pitchFamily="34" charset="0"/>
                        <a:buChar char="•"/>
                      </a:pPr>
                      <a:r>
                        <a:rPr lang="ru-RU" sz="1050" dirty="0"/>
                        <a:t>Другата важна фигура бил много по-младият Франсоа Купрен (1668-1733), органист на краля във Версай, чиито сюити за клавесин и оркестър са забележителни със своята витална фантазия. Като композитор той живял в две епохи: най-значимите му композиции били написани при властването на Луи XV, макар че музиката му остава къснобарокова по стил.</a:t>
                      </a:r>
                    </a:p>
                    <a:p>
                      <a:endParaRPr lang="en-US" sz="1050" dirty="0"/>
                    </a:p>
                  </a:txBody>
                  <a:tcPr marL="91425" marR="0" marT="91425"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0"/>
                  </a:ext>
                </a:extLst>
              </a:tr>
              <a:tr h="350500">
                <a:tc>
                  <a:txBody>
                    <a:bodyPr/>
                    <a:lstStyle/>
                    <a:p>
                      <a:endParaRPr lang="en-US" sz="1050" dirty="0"/>
                    </a:p>
                  </a:txBody>
                  <a:tcPr marL="91425" marR="0" marT="91425"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1"/>
                  </a:ext>
                </a:extLst>
              </a:tr>
              <a:tr h="350500">
                <a:tc>
                  <a:txBody>
                    <a:bodyPr/>
                    <a:lstStyle/>
                    <a:p>
                      <a:endParaRPr lang="en-US" dirty="0"/>
                    </a:p>
                  </a:txBody>
                  <a:tcPr marL="91425" marR="0" marT="91425"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2"/>
                  </a:ext>
                </a:extLst>
              </a:tr>
              <a:tr h="350500">
                <a:tc>
                  <a:txBody>
                    <a:bodyPr/>
                    <a:lstStyle/>
                    <a:p>
                      <a:endParaRPr lang="en-US" dirty="0"/>
                    </a:p>
                  </a:txBody>
                  <a:tcPr marL="91425" marR="0" marT="91425"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3"/>
                  </a:ext>
                </a:extLst>
              </a:tr>
              <a:tr h="406074">
                <a:tc>
                  <a:txBody>
                    <a:bodyPr/>
                    <a:lstStyle/>
                    <a:p>
                      <a:endParaRPr lang="en-US"/>
                    </a:p>
                  </a:txBody>
                  <a:tcPr marL="91425" marR="0" marT="91425"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4"/>
                  </a:ext>
                </a:extLst>
              </a:tr>
              <a:tr h="350500">
                <a:tc>
                  <a:txBody>
                    <a:bodyPr/>
                    <a:lstStyle/>
                    <a:p>
                      <a:endParaRPr lang="en-US" dirty="0"/>
                    </a:p>
                  </a:txBody>
                  <a:tcPr marL="91425" marR="0" marT="91425"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TextBox 1"/>
          <p:cNvSpPr txBox="1"/>
          <p:nvPr/>
        </p:nvSpPr>
        <p:spPr>
          <a:xfrm>
            <a:off x="3371088" y="1669689"/>
            <a:ext cx="4303776" cy="2192908"/>
          </a:xfrm>
          <a:prstGeom prst="rect">
            <a:avLst/>
          </a:prstGeom>
          <a:noFill/>
        </p:spPr>
        <p:txBody>
          <a:bodyPr wrap="square" rtlCol="0">
            <a:spAutoFit/>
          </a:bodyPr>
          <a:lstStyle/>
          <a:p>
            <a:pPr marL="285750" indent="-285750">
              <a:buFont typeface="Arial" panose="020B0604020202020204" pitchFamily="34" charset="0"/>
              <a:buChar char="•"/>
            </a:pPr>
            <a:r>
              <a:rPr lang="ru-RU" sz="1050" dirty="0"/>
              <a:t>Важна част от класицизма е Жан-Жак Русо. Той е женевски философ, писател, музиколог и композитор, работил през голяма част от живота си във Франция. Със своите музикални произведения Жан-Жак Русо дава начало на два от най-значителните театрални жанра – с Писма за френската музика (Lettre sur la musique française) (1753) и едноактната опера Селският гадател (Le Devin du village) (1752) той създава френската комична опера-буфа, а с Пигмалион (Pygmalion) (1770), създадена в сътрудничество с композитора Орас Коане, създава театралната мелодрама. Чрез своя Музикален речник (Dictionnaire de musique) (1767) той става също най-цитираният естет на XVIII век.</a:t>
            </a:r>
            <a:endParaRPr lang="en-US" sz="1050" dirty="0"/>
          </a:p>
        </p:txBody>
      </p:sp>
      <p:pic>
        <p:nvPicPr>
          <p:cNvPr id="10" name="Picture 9"/>
          <p:cNvPicPr>
            <a:picLocks noChangeAspect="1"/>
          </p:cNvPicPr>
          <p:nvPr/>
        </p:nvPicPr>
        <p:blipFill>
          <a:blip r:embed="rId3"/>
          <a:stretch>
            <a:fillRect/>
          </a:stretch>
        </p:blipFill>
        <p:spPr>
          <a:xfrm>
            <a:off x="0" y="3648900"/>
            <a:ext cx="948947" cy="1331174"/>
          </a:xfrm>
          <a:prstGeom prst="rect">
            <a:avLst/>
          </a:prstGeom>
        </p:spPr>
      </p:pic>
      <p:pic>
        <p:nvPicPr>
          <p:cNvPr id="11" name="Picture 10"/>
          <p:cNvPicPr>
            <a:picLocks noChangeAspect="1"/>
          </p:cNvPicPr>
          <p:nvPr/>
        </p:nvPicPr>
        <p:blipFill>
          <a:blip r:embed="rId4"/>
          <a:stretch>
            <a:fillRect/>
          </a:stretch>
        </p:blipFill>
        <p:spPr>
          <a:xfrm>
            <a:off x="7641522" y="996900"/>
            <a:ext cx="1288687" cy="1793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591" y="692914"/>
            <a:ext cx="7577700" cy="422400"/>
          </a:xfrm>
        </p:spPr>
        <p:txBody>
          <a:bodyPr/>
          <a:lstStyle/>
          <a:p>
            <a:r>
              <a:rPr lang="bg-BG" dirty="0"/>
              <a:t>Музика- представители</a:t>
            </a:r>
            <a:endParaRPr lang="en-US" dirty="0"/>
          </a:p>
        </p:txBody>
      </p:sp>
      <p:sp>
        <p:nvSpPr>
          <p:cNvPr id="3" name="TextBox 2"/>
          <p:cNvSpPr txBox="1"/>
          <p:nvPr/>
        </p:nvSpPr>
        <p:spPr>
          <a:xfrm>
            <a:off x="441774" y="1115568"/>
            <a:ext cx="3782754" cy="2508379"/>
          </a:xfrm>
          <a:prstGeom prst="rect">
            <a:avLst/>
          </a:prstGeom>
          <a:noFill/>
        </p:spPr>
        <p:txBody>
          <a:bodyPr wrap="square" rtlCol="0">
            <a:spAutoFit/>
          </a:bodyPr>
          <a:lstStyle/>
          <a:p>
            <a:pPr marL="285750" indent="-285750">
              <a:buFont typeface="Arial" panose="020B0604020202020204" pitchFamily="34" charset="0"/>
              <a:buChar char="•"/>
            </a:pPr>
            <a:r>
              <a:rPr lang="bg-BG" sz="1100" dirty="0"/>
              <a:t>Жан-Филип Рамо. Той е най- значимият френски композитор и теоретик на музиката от класицизма.</a:t>
            </a:r>
          </a:p>
          <a:p>
            <a:pPr marL="285750" indent="-285750">
              <a:buFont typeface="Arial" panose="020B0604020202020204" pitchFamily="34" charset="0"/>
              <a:buChar char="•"/>
            </a:pPr>
            <a:r>
              <a:rPr lang="ru-RU" sz="1100" dirty="0"/>
              <a:t>Когато се посвещава на операта, Рамо е надхвърлил 50 години, но бързо успява да се утвърди и да бъде признат за най-бележит композитор на Франция.</a:t>
            </a:r>
          </a:p>
          <a:p>
            <a:pPr marL="285750" indent="-285750">
              <a:buFont typeface="Arial" panose="020B0604020202020204" pitchFamily="34" charset="0"/>
              <a:buChar char="•"/>
            </a:pPr>
            <a:r>
              <a:rPr lang="ru-RU" sz="1100" dirty="0"/>
              <a:t>Рамо се стреми към синтез на музиката и драмата; той развива различни типове речитативи, използва оперния оркестър за засилване на драматическото и колористическото начало в операта (при изобразяване на природни явления, катастрофи, военни епизоди).</a:t>
            </a:r>
            <a:endParaRPr lang="bg-BG" sz="1100" dirty="0"/>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5"/>
          <a:stretch>
            <a:fillRect/>
          </a:stretch>
        </p:blipFill>
        <p:spPr>
          <a:xfrm>
            <a:off x="5784219" y="1209470"/>
            <a:ext cx="2060448" cy="2981589"/>
          </a:xfrm>
          <a:prstGeom prst="rect">
            <a:avLst/>
          </a:prstGeom>
        </p:spPr>
      </p:pic>
      <p:sp>
        <p:nvSpPr>
          <p:cNvPr id="7" name="Rectangle 6"/>
          <p:cNvSpPr/>
          <p:nvPr/>
        </p:nvSpPr>
        <p:spPr>
          <a:xfrm>
            <a:off x="441774" y="3421618"/>
            <a:ext cx="3133344" cy="769441"/>
          </a:xfrm>
          <a:prstGeom prst="rect">
            <a:avLst/>
          </a:prstGeom>
        </p:spPr>
        <p:txBody>
          <a:bodyPr wrap="square">
            <a:spAutoFit/>
          </a:bodyPr>
          <a:lstStyle/>
          <a:p>
            <a:pPr marL="171450" indent="-171450">
              <a:buFont typeface="Arial" panose="020B0604020202020204" pitchFamily="34" charset="0"/>
              <a:buChar char="•"/>
            </a:pPr>
            <a:r>
              <a:rPr lang="ru-RU" sz="1100" dirty="0"/>
              <a:t>За шедьоври се смятат лирическите му          трагедии „Иполит и Ариция“ (1733) „Кастор и Полукс“ (1737), „Абарис или Бореадите“.</a:t>
            </a:r>
            <a:endParaRPr lang="en-US" sz="1100" dirty="0"/>
          </a:p>
        </p:txBody>
      </p:sp>
      <p:pic>
        <p:nvPicPr>
          <p:cNvPr id="4" name="ария.mp3">
            <a:hlinkClick r:id="" action="ppaction://media"/>
            <a:extLst>
              <a:ext uri="{FF2B5EF4-FFF2-40B4-BE49-F238E27FC236}">
                <a16:creationId xmlns:a16="http://schemas.microsoft.com/office/drawing/2014/main" id="{EF08DEAC-80C7-7E34-8145-A8B1209854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09102" y="1070554"/>
            <a:ext cx="798608" cy="798608"/>
          </a:xfrm>
          <a:prstGeom prst="rect">
            <a:avLst/>
          </a:prstGeom>
        </p:spPr>
      </p:pic>
    </p:spTree>
    <p:extLst>
      <p:ext uri="{BB962C8B-B14F-4D97-AF65-F5344CB8AC3E}">
        <p14:creationId xmlns:p14="http://schemas.microsoft.com/office/powerpoint/2010/main" val="306473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136" fill="hold"/>
                                        <p:tgtEl>
                                          <p:spTgt spid="4"/>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4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ppt_w</p:attrName>
                                        </p:attrNameLst>
                                      </p:cBhvr>
                                      <p:tavLst>
                                        <p:tav tm="0" fmla="#ppt_w*sin(2.5*pi*$)">
                                          <p:val>
                                            <p:fltVal val="0"/>
                                          </p:val>
                                        </p:tav>
                                        <p:tav tm="100000">
                                          <p:val>
                                            <p:fltVal val="1"/>
                                          </p:val>
                                        </p:tav>
                                      </p:tavLst>
                                    </p:anim>
                                    <p:anim calcmode="lin" valueType="num">
                                      <p:cBhvr>
                                        <p:cTn id="17" dur="2000" fill="hold"/>
                                        <p:tgtEl>
                                          <p:spTgt spid="7"/>
                                        </p:tgtEl>
                                        <p:attrNameLst>
                                          <p:attrName>ppt_h</p:attrName>
                                        </p:attrNameLst>
                                      </p:cBhvr>
                                      <p:tavLst>
                                        <p:tav tm="0">
                                          <p:val>
                                            <p:strVal val="#ppt_h"/>
                                          </p:val>
                                        </p:tav>
                                        <p:tav tm="100000">
                                          <p:val>
                                            <p:strVal val="#ppt_h"/>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 grpId="0"/>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grpSp>
        <p:nvGrpSpPr>
          <p:cNvPr id="1219" name="Google Shape;1219;p47"/>
          <p:cNvGrpSpPr/>
          <p:nvPr/>
        </p:nvGrpSpPr>
        <p:grpSpPr>
          <a:xfrm>
            <a:off x="3771978" y="1390993"/>
            <a:ext cx="4160575" cy="2244300"/>
            <a:chOff x="3814650" y="1449525"/>
            <a:chExt cx="4160575" cy="2244300"/>
          </a:xfrm>
        </p:grpSpPr>
        <p:sp>
          <p:nvSpPr>
            <p:cNvPr id="1220" name="Google Shape;1220;p47"/>
            <p:cNvSpPr/>
            <p:nvPr/>
          </p:nvSpPr>
          <p:spPr>
            <a:xfrm rot="5400000">
              <a:off x="4773025" y="491625"/>
              <a:ext cx="2244300" cy="4160100"/>
            </a:xfrm>
            <a:prstGeom prst="rect">
              <a:avLst/>
            </a:prstGeom>
            <a:solidFill>
              <a:srgbClr val="D8BF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21" name="Google Shape;1221;p47"/>
            <p:cNvCxnSpPr/>
            <p:nvPr/>
          </p:nvCxnSpPr>
          <p:spPr>
            <a:xfrm rot="10800000">
              <a:off x="3814650" y="1597700"/>
              <a:ext cx="0" cy="1948200"/>
            </a:xfrm>
            <a:prstGeom prst="straightConnector1">
              <a:avLst/>
            </a:prstGeom>
            <a:noFill/>
            <a:ln w="9525" cap="flat" cmpd="sng">
              <a:solidFill>
                <a:schemeClr val="dk2"/>
              </a:solidFill>
              <a:prstDash val="solid"/>
              <a:round/>
              <a:headEnd type="none" w="med" len="med"/>
              <a:tailEnd type="none" w="med" len="med"/>
            </a:ln>
          </p:spPr>
        </p:cxnSp>
      </p:grpSp>
      <p:sp>
        <p:nvSpPr>
          <p:cNvPr id="1222" name="Google Shape;1222;p47"/>
          <p:cNvSpPr txBox="1">
            <a:spLocks noGrp="1"/>
          </p:cNvSpPr>
          <p:nvPr>
            <p:ph type="title"/>
          </p:nvPr>
        </p:nvSpPr>
        <p:spPr>
          <a:xfrm flipH="1">
            <a:off x="1420850" y="1597725"/>
            <a:ext cx="1981800" cy="1948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bg-BG" dirty="0"/>
              <a:t>02</a:t>
            </a:r>
            <a:endParaRPr dirty="0"/>
          </a:p>
        </p:txBody>
      </p:sp>
      <p:sp>
        <p:nvSpPr>
          <p:cNvPr id="1223" name="Google Shape;1223;p47"/>
          <p:cNvSpPr txBox="1">
            <a:spLocks noGrp="1"/>
          </p:cNvSpPr>
          <p:nvPr>
            <p:ph type="title" idx="2"/>
          </p:nvPr>
        </p:nvSpPr>
        <p:spPr>
          <a:xfrm>
            <a:off x="3771977" y="1350278"/>
            <a:ext cx="4363596" cy="122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bg-BG" dirty="0"/>
              <a:t>Изобразително изкуство</a:t>
            </a:r>
            <a:endParaRPr dirty="0"/>
          </a:p>
        </p:txBody>
      </p:sp>
      <p:sp>
        <p:nvSpPr>
          <p:cNvPr id="1224" name="Google Shape;1224;p47"/>
          <p:cNvSpPr txBox="1">
            <a:spLocks noGrp="1"/>
          </p:cNvSpPr>
          <p:nvPr>
            <p:ph type="subTitle" idx="1"/>
          </p:nvPr>
        </p:nvSpPr>
        <p:spPr>
          <a:xfrm>
            <a:off x="3771976" y="2571825"/>
            <a:ext cx="3957664" cy="606300"/>
          </a:xfrm>
          <a:prstGeom prst="rect">
            <a:avLst/>
          </a:prstGeom>
        </p:spPr>
        <p:txBody>
          <a:bodyPr spcFirstLastPara="1" wrap="square" lIns="0" tIns="0" rIns="0" bIns="0" anchor="t" anchorCtr="0">
            <a:noAutofit/>
          </a:bodyPr>
          <a:lstStyle/>
          <a:p>
            <a:pPr marL="0" lvl="0" indent="0"/>
            <a:r>
              <a:rPr lang="ru-RU" sz="1100" dirty="0">
                <a:solidFill>
                  <a:schemeClr val="accent2"/>
                </a:solidFill>
              </a:rPr>
              <a:t>Изобразителното изкуство във Франция по време на класицизма се отличава със своя стилен рационализъм, ясност и хармония</a:t>
            </a:r>
            <a:r>
              <a:rPr lang="en-US" sz="1100" dirty="0">
                <a:solidFill>
                  <a:schemeClr val="accent2"/>
                </a:solidFill>
              </a:rPr>
              <a:t>. </a:t>
            </a:r>
            <a:r>
              <a:rPr lang="ru-RU" sz="1100" dirty="0">
                <a:solidFill>
                  <a:schemeClr val="accent2"/>
                </a:solidFill>
              </a:rPr>
              <a:t>Изкуството на класицизма развива  спокойните форми,уравновесената композиция.Човешката фигура е подчинена на разбирането за идеалните пропорции.</a:t>
            </a:r>
          </a:p>
          <a:p>
            <a:pPr marL="0" lvl="0" indent="0" algn="l" rtl="0">
              <a:spcBef>
                <a:spcPts val="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22"/>
                                        </p:tgtEl>
                                        <p:attrNameLst>
                                          <p:attrName>style.visibility</p:attrName>
                                        </p:attrNameLst>
                                      </p:cBhvr>
                                      <p:to>
                                        <p:strVal val="visible"/>
                                      </p:to>
                                    </p:set>
                                    <p:anim calcmode="lin" valueType="num">
                                      <p:cBhvr additive="base">
                                        <p:cTn id="7" dur="500" fill="hold"/>
                                        <p:tgtEl>
                                          <p:spTgt spid="1222"/>
                                        </p:tgtEl>
                                        <p:attrNameLst>
                                          <p:attrName>ppt_x</p:attrName>
                                        </p:attrNameLst>
                                      </p:cBhvr>
                                      <p:tavLst>
                                        <p:tav tm="0">
                                          <p:val>
                                            <p:strVal val="#ppt_x"/>
                                          </p:val>
                                        </p:tav>
                                        <p:tav tm="100000">
                                          <p:val>
                                            <p:strVal val="#ppt_x"/>
                                          </p:val>
                                        </p:tav>
                                      </p:tavLst>
                                    </p:anim>
                                    <p:anim calcmode="lin" valueType="num">
                                      <p:cBhvr additive="base">
                                        <p:cTn id="8" dur="500" fill="hold"/>
                                        <p:tgtEl>
                                          <p:spTgt spid="1222"/>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222"/>
                                        </p:tgtEl>
                                        <p:attrNameLst>
                                          <p:attrName>style.visibility</p:attrName>
                                        </p:attrNameLst>
                                      </p:cBhvr>
                                      <p:to>
                                        <p:strVal val="visible"/>
                                      </p:to>
                                    </p:set>
                                    <p:anim calcmode="lin" valueType="num">
                                      <p:cBhvr additive="base">
                                        <p:cTn id="11" dur="500" fill="hold"/>
                                        <p:tgtEl>
                                          <p:spTgt spid="1222"/>
                                        </p:tgtEl>
                                        <p:attrNameLst>
                                          <p:attrName>ppt_x</p:attrName>
                                        </p:attrNameLst>
                                      </p:cBhvr>
                                      <p:tavLst>
                                        <p:tav tm="0">
                                          <p:val>
                                            <p:strVal val="#ppt_x"/>
                                          </p:val>
                                        </p:tav>
                                        <p:tav tm="100000">
                                          <p:val>
                                            <p:strVal val="#ppt_x"/>
                                          </p:val>
                                        </p:tav>
                                      </p:tavLst>
                                    </p:anim>
                                    <p:anim calcmode="lin" valueType="num">
                                      <p:cBhvr additive="base">
                                        <p:cTn id="12" dur="500" fill="hold"/>
                                        <p:tgtEl>
                                          <p:spTgt spid="1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2" grpId="0"/>
      <p:bldP spid="122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grpSp>
        <p:nvGrpSpPr>
          <p:cNvPr id="1000" name="Google Shape;1000;p37"/>
          <p:cNvGrpSpPr/>
          <p:nvPr/>
        </p:nvGrpSpPr>
        <p:grpSpPr>
          <a:xfrm>
            <a:off x="3448142" y="1487273"/>
            <a:ext cx="4917600" cy="2595600"/>
            <a:chOff x="3296975" y="1273913"/>
            <a:chExt cx="4917600" cy="2595600"/>
          </a:xfrm>
        </p:grpSpPr>
        <p:sp>
          <p:nvSpPr>
            <p:cNvPr id="1001" name="Google Shape;1001;p37"/>
            <p:cNvSpPr/>
            <p:nvPr/>
          </p:nvSpPr>
          <p:spPr>
            <a:xfrm>
              <a:off x="3296975" y="1273913"/>
              <a:ext cx="4917600" cy="2595600"/>
            </a:xfrm>
            <a:prstGeom prst="rect">
              <a:avLst/>
            </a:prstGeom>
            <a:solidFill>
              <a:srgbClr val="D8BF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2" name="Google Shape;1002;p37"/>
            <p:cNvCxnSpPr/>
            <p:nvPr/>
          </p:nvCxnSpPr>
          <p:spPr>
            <a:xfrm rot="10800000">
              <a:off x="3299031" y="1455713"/>
              <a:ext cx="0" cy="2221500"/>
            </a:xfrm>
            <a:prstGeom prst="straightConnector1">
              <a:avLst/>
            </a:prstGeom>
            <a:noFill/>
            <a:ln w="9525" cap="flat" cmpd="sng">
              <a:solidFill>
                <a:schemeClr val="dk2"/>
              </a:solidFill>
              <a:prstDash val="solid"/>
              <a:round/>
              <a:headEnd type="none" w="med" len="med"/>
              <a:tailEnd type="none" w="med" len="med"/>
            </a:ln>
          </p:spPr>
        </p:cxnSp>
      </p:grpSp>
      <p:sp>
        <p:nvSpPr>
          <p:cNvPr id="1003" name="Google Shape;1003;p37"/>
          <p:cNvSpPr txBox="1">
            <a:spLocks noGrp="1"/>
          </p:cNvSpPr>
          <p:nvPr>
            <p:ph type="title"/>
          </p:nvPr>
        </p:nvSpPr>
        <p:spPr>
          <a:xfrm>
            <a:off x="3692125" y="3199413"/>
            <a:ext cx="4127400" cy="36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a:t>
            </a:r>
            <a:endParaRPr dirty="0"/>
          </a:p>
        </p:txBody>
      </p:sp>
      <p:grpSp>
        <p:nvGrpSpPr>
          <p:cNvPr id="1005" name="Google Shape;1005;p37"/>
          <p:cNvGrpSpPr/>
          <p:nvPr/>
        </p:nvGrpSpPr>
        <p:grpSpPr>
          <a:xfrm>
            <a:off x="630526" y="2381770"/>
            <a:ext cx="1886915" cy="2002486"/>
            <a:chOff x="8265570" y="574523"/>
            <a:chExt cx="398050" cy="422421"/>
          </a:xfrm>
        </p:grpSpPr>
        <p:pic>
          <p:nvPicPr>
            <p:cNvPr id="1006" name="Google Shape;1006;p37"/>
            <p:cNvPicPr preferRelativeResize="0"/>
            <p:nvPr/>
          </p:nvPicPr>
          <p:blipFill rotWithShape="1">
            <a:blip r:embed="rId3">
              <a:alphaModFix/>
            </a:blip>
            <a:srcRect t="893" b="884"/>
            <a:stretch/>
          </p:blipFill>
          <p:spPr>
            <a:xfrm>
              <a:off x="8461904" y="574523"/>
              <a:ext cx="201716" cy="422421"/>
            </a:xfrm>
            <a:prstGeom prst="rect">
              <a:avLst/>
            </a:prstGeom>
            <a:noFill/>
            <a:ln>
              <a:noFill/>
            </a:ln>
          </p:spPr>
        </p:pic>
        <p:pic>
          <p:nvPicPr>
            <p:cNvPr id="1007" name="Google Shape;1007;p37"/>
            <p:cNvPicPr preferRelativeResize="0"/>
            <p:nvPr/>
          </p:nvPicPr>
          <p:blipFill rotWithShape="1">
            <a:blip r:embed="rId3">
              <a:alphaModFix/>
            </a:blip>
            <a:srcRect t="893" b="884"/>
            <a:stretch/>
          </p:blipFill>
          <p:spPr>
            <a:xfrm flipH="1">
              <a:off x="8265570" y="574523"/>
              <a:ext cx="201716" cy="422421"/>
            </a:xfrm>
            <a:prstGeom prst="rect">
              <a:avLst/>
            </a:prstGeom>
            <a:noFill/>
            <a:ln>
              <a:noFill/>
            </a:ln>
          </p:spPr>
        </p:pic>
      </p:grpSp>
      <p:sp>
        <p:nvSpPr>
          <p:cNvPr id="4" name="Subtitle 3"/>
          <p:cNvSpPr>
            <a:spLocks noGrp="1"/>
          </p:cNvSpPr>
          <p:nvPr>
            <p:ph type="subTitle" idx="1"/>
          </p:nvPr>
        </p:nvSpPr>
        <p:spPr>
          <a:xfrm>
            <a:off x="-410484" y="493675"/>
            <a:ext cx="5409203" cy="1419900"/>
          </a:xfrm>
        </p:spPr>
        <p:txBody>
          <a:bodyPr/>
          <a:lstStyle/>
          <a:p>
            <a:pPr algn="ctr"/>
            <a:r>
              <a:rPr lang="bg-BG" b="1" dirty="0"/>
              <a:t>Изобразително изкуство- представители и техните произведения</a:t>
            </a:r>
            <a:endParaRPr lang="en-US" b="1" dirty="0"/>
          </a:p>
        </p:txBody>
      </p:sp>
      <p:sp>
        <p:nvSpPr>
          <p:cNvPr id="5" name="Rectangle 4"/>
          <p:cNvSpPr/>
          <p:nvPr/>
        </p:nvSpPr>
        <p:spPr>
          <a:xfrm>
            <a:off x="3486980" y="1562897"/>
            <a:ext cx="4572000" cy="1169551"/>
          </a:xfrm>
          <a:prstGeom prst="rect">
            <a:avLst/>
          </a:prstGeom>
        </p:spPr>
        <p:txBody>
          <a:bodyPr>
            <a:spAutoFit/>
          </a:bodyPr>
          <a:lstStyle/>
          <a:p>
            <a:r>
              <a:rPr lang="ru-RU" dirty="0"/>
              <a:t>Жак Луи Давид- Френският художник, който е известен със своите исторически и политически картини, които прославяват идеите на Френската революция. Неговите произведения включват «Клетвата на Хорациите" и "Смъртта на Марат".</a:t>
            </a:r>
            <a:endParaRPr lang="en-US" dirty="0"/>
          </a:p>
        </p:txBody>
      </p:sp>
      <p:pic>
        <p:nvPicPr>
          <p:cNvPr id="2" name="Picture 1"/>
          <p:cNvPicPr>
            <a:picLocks noChangeAspect="1"/>
          </p:cNvPicPr>
          <p:nvPr/>
        </p:nvPicPr>
        <p:blipFill>
          <a:blip r:embed="rId4"/>
          <a:stretch>
            <a:fillRect/>
          </a:stretch>
        </p:blipFill>
        <p:spPr>
          <a:xfrm>
            <a:off x="6480046" y="2769556"/>
            <a:ext cx="1490053" cy="1909612"/>
          </a:xfrm>
          <a:prstGeom prst="rect">
            <a:avLst/>
          </a:prstGeom>
          <a:ln>
            <a:noFill/>
          </a:ln>
          <a:effectLst>
            <a:softEdge rad="112500"/>
          </a:effectLst>
        </p:spPr>
      </p:pic>
      <p:pic>
        <p:nvPicPr>
          <p:cNvPr id="15" name="Picture 14"/>
          <p:cNvPicPr>
            <a:picLocks noChangeAspect="1"/>
          </p:cNvPicPr>
          <p:nvPr/>
        </p:nvPicPr>
        <p:blipFill>
          <a:blip r:embed="rId5"/>
          <a:stretch>
            <a:fillRect/>
          </a:stretch>
        </p:blipFill>
        <p:spPr>
          <a:xfrm>
            <a:off x="3486980" y="2728172"/>
            <a:ext cx="2597423" cy="201300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cial Studies Subject for Elementary - 5th Grade: U.S. History 1820-1850 by Slidesgo">
  <a:themeElements>
    <a:clrScheme name="Simple Light">
      <a:dk1>
        <a:srgbClr val="FFE7C2"/>
      </a:dk1>
      <a:lt1>
        <a:srgbClr val="F1CFA3"/>
      </a:lt1>
      <a:dk2>
        <a:srgbClr val="2E2723"/>
      </a:dk2>
      <a:lt2>
        <a:srgbClr val="E77981"/>
      </a:lt2>
      <a:accent1>
        <a:srgbClr val="8E8B80"/>
      </a:accent1>
      <a:accent2>
        <a:srgbClr val="60866E"/>
      </a:accent2>
      <a:accent3>
        <a:srgbClr val="D8BFA6"/>
      </a:accent3>
      <a:accent4>
        <a:srgbClr val="6B625E"/>
      </a:accent4>
      <a:accent5>
        <a:srgbClr val="FFFFFF"/>
      </a:accent5>
      <a:accent6>
        <a:srgbClr val="FFFFFF"/>
      </a:accent6>
      <a:hlink>
        <a:srgbClr val="0E12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5669</TotalTime>
  <Words>1466</Words>
  <Application>Microsoft Macintosh PowerPoint</Application>
  <PresentationFormat>On-screen Show (16:9)</PresentationFormat>
  <Paragraphs>78</Paragraphs>
  <Slides>21</Slides>
  <Notes>12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Roboto Slab</vt:lpstr>
      <vt:lpstr>Roboto Slab Light</vt:lpstr>
      <vt:lpstr>Arial Rounded MT Bold</vt:lpstr>
      <vt:lpstr>Calibri</vt:lpstr>
      <vt:lpstr>Noto Sans Lisu</vt:lpstr>
      <vt:lpstr>Sancreek</vt:lpstr>
      <vt:lpstr>Roboto Slab Medium</vt:lpstr>
      <vt:lpstr>Arial</vt:lpstr>
      <vt:lpstr>Anaheim</vt:lpstr>
      <vt:lpstr>Bungee Shade</vt:lpstr>
      <vt:lpstr>Times New Roman</vt:lpstr>
      <vt:lpstr>Social Studies Subject for Elementary - 5th Grade: U.S. History 1820-1850 by Slidesgo</vt:lpstr>
      <vt:lpstr>Класицизмът във Франция </vt:lpstr>
      <vt:lpstr>Класицизъм</vt:lpstr>
      <vt:lpstr>Музиката по време  на класицизма във Франция </vt:lpstr>
      <vt:lpstr>Въведение</vt:lpstr>
      <vt:lpstr>Музиката</vt:lpstr>
      <vt:lpstr>Музика-представители </vt:lpstr>
      <vt:lpstr>Музика- представители</vt:lpstr>
      <vt:lpstr>02</vt:lpstr>
      <vt:lpstr>—</vt:lpstr>
      <vt:lpstr>PowerPoint Presentation</vt:lpstr>
      <vt:lpstr>Представители и техните произведенеия</vt:lpstr>
      <vt:lpstr>Други картини</vt:lpstr>
      <vt:lpstr>03</vt:lpstr>
      <vt:lpstr>Характеристика на класицистичната литература</vt:lpstr>
      <vt:lpstr>04</vt:lpstr>
      <vt:lpstr>Класицистическа архитектура</vt:lpstr>
      <vt:lpstr>Фасадите</vt:lpstr>
      <vt:lpstr>Интериор</vt:lpstr>
      <vt:lpstr>PowerPoint Presentation</vt:lpstr>
      <vt:lpstr>Източници</vt:lpstr>
      <vt:lpstr>БЛАГОДАРИМ ЗА ВНИМАНИЕТО!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Класицизмът във Франция</dc:title>
  <dc:creator>DYosifova</dc:creator>
  <cp:lastModifiedBy>Надя Пейчева Златева</cp:lastModifiedBy>
  <cp:revision>42</cp:revision>
  <dcterms:modified xsi:type="dcterms:W3CDTF">2024-02-19T09:35:23Z</dcterms:modified>
</cp:coreProperties>
</file>